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80" d="100"/>
          <a:sy n="80" d="100"/>
        </p:scale>
        <p:origin x="172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B086-3C48-4245-9A9A-1BE26CDB9CD3}" type="datetimeFigureOut">
              <a:rPr lang="en-US" smtClean="0"/>
              <a:t>13-Nov-18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AD1E-AF3C-4797-B7D3-1CE38A179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3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B086-3C48-4245-9A9A-1BE26CDB9CD3}" type="datetimeFigureOut">
              <a:rPr lang="en-US" smtClean="0"/>
              <a:t>13-Nov-18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AD1E-AF3C-4797-B7D3-1CE38A179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1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B086-3C48-4245-9A9A-1BE26CDB9CD3}" type="datetimeFigureOut">
              <a:rPr lang="en-US" smtClean="0"/>
              <a:t>13-Nov-18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AD1E-AF3C-4797-B7D3-1CE38A179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4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B086-3C48-4245-9A9A-1BE26CDB9CD3}" type="datetimeFigureOut">
              <a:rPr lang="en-US" smtClean="0"/>
              <a:t>13-Nov-18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AD1E-AF3C-4797-B7D3-1CE38A179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3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B086-3C48-4245-9A9A-1BE26CDB9CD3}" type="datetimeFigureOut">
              <a:rPr lang="en-US" smtClean="0"/>
              <a:t>13-Nov-18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AD1E-AF3C-4797-B7D3-1CE38A179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7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B086-3C48-4245-9A9A-1BE26CDB9CD3}" type="datetimeFigureOut">
              <a:rPr lang="en-US" smtClean="0"/>
              <a:t>13-Nov-18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AD1E-AF3C-4797-B7D3-1CE38A179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6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B086-3C48-4245-9A9A-1BE26CDB9CD3}" type="datetimeFigureOut">
              <a:rPr lang="en-US" smtClean="0"/>
              <a:t>13-Nov-18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AD1E-AF3C-4797-B7D3-1CE38A179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42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B086-3C48-4245-9A9A-1BE26CDB9CD3}" type="datetimeFigureOut">
              <a:rPr lang="en-US" smtClean="0"/>
              <a:t>13-Nov-18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AD1E-AF3C-4797-B7D3-1CE38A179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5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B086-3C48-4245-9A9A-1BE26CDB9CD3}" type="datetimeFigureOut">
              <a:rPr lang="en-US" smtClean="0"/>
              <a:t>13-Nov-18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AD1E-AF3C-4797-B7D3-1CE38A179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3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B086-3C48-4245-9A9A-1BE26CDB9CD3}" type="datetimeFigureOut">
              <a:rPr lang="en-US" smtClean="0"/>
              <a:t>13-Nov-18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AD1E-AF3C-4797-B7D3-1CE38A179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1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B086-3C48-4245-9A9A-1BE26CDB9CD3}" type="datetimeFigureOut">
              <a:rPr lang="en-US" smtClean="0"/>
              <a:t>13-Nov-18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AD1E-AF3C-4797-B7D3-1CE38A179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5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3B086-3C48-4245-9A9A-1BE26CDB9CD3}" type="datetimeFigureOut">
              <a:rPr lang="en-US" smtClean="0"/>
              <a:t>13-Nov-18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0AD1E-AF3C-4797-B7D3-1CE38A179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1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2053" y="0"/>
            <a:ext cx="8265695" cy="1194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01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Hafiza Hassan</dc:creator>
  <cp:lastModifiedBy>Hafiza Hassan</cp:lastModifiedBy>
  <cp:revision>1</cp:revision>
  <dcterms:created xsi:type="dcterms:W3CDTF">2018-11-13T08:50:00Z</dcterms:created>
  <dcterms:modified xsi:type="dcterms:W3CDTF">2018-11-13T08:54:30Z</dcterms:modified>
</cp:coreProperties>
</file>