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3625" cy="30275213"/>
  <p:notesSz cx="6858000" cy="9144000"/>
  <p:defaultTextStyle>
    <a:defPPr>
      <a:defRPr lang="ja-JP"/>
    </a:defPPr>
    <a:lvl1pPr marL="0" algn="l" defTabSz="3444751" rtl="0" eaLnBrk="1" latinLnBrk="0" hangingPunct="1">
      <a:defRPr kumimoji="1" sz="6777" kern="1200">
        <a:solidFill>
          <a:schemeClr val="tx1"/>
        </a:solidFill>
        <a:latin typeface="+mn-lt"/>
        <a:ea typeface="+mn-ea"/>
        <a:cs typeface="+mn-cs"/>
      </a:defRPr>
    </a:lvl1pPr>
    <a:lvl2pPr marL="1722375" algn="l" defTabSz="3444751" rtl="0" eaLnBrk="1" latinLnBrk="0" hangingPunct="1">
      <a:defRPr kumimoji="1" sz="6777" kern="1200">
        <a:solidFill>
          <a:schemeClr val="tx1"/>
        </a:solidFill>
        <a:latin typeface="+mn-lt"/>
        <a:ea typeface="+mn-ea"/>
        <a:cs typeface="+mn-cs"/>
      </a:defRPr>
    </a:lvl2pPr>
    <a:lvl3pPr marL="3444751" algn="l" defTabSz="3444751" rtl="0" eaLnBrk="1" latinLnBrk="0" hangingPunct="1">
      <a:defRPr kumimoji="1" sz="6777" kern="1200">
        <a:solidFill>
          <a:schemeClr val="tx1"/>
        </a:solidFill>
        <a:latin typeface="+mn-lt"/>
        <a:ea typeface="+mn-ea"/>
        <a:cs typeface="+mn-cs"/>
      </a:defRPr>
    </a:lvl3pPr>
    <a:lvl4pPr marL="5167126" algn="l" defTabSz="3444751" rtl="0" eaLnBrk="1" latinLnBrk="0" hangingPunct="1">
      <a:defRPr kumimoji="1" sz="6777" kern="1200">
        <a:solidFill>
          <a:schemeClr val="tx1"/>
        </a:solidFill>
        <a:latin typeface="+mn-lt"/>
        <a:ea typeface="+mn-ea"/>
        <a:cs typeface="+mn-cs"/>
      </a:defRPr>
    </a:lvl4pPr>
    <a:lvl5pPr marL="6889501" algn="l" defTabSz="3444751" rtl="0" eaLnBrk="1" latinLnBrk="0" hangingPunct="1">
      <a:defRPr kumimoji="1" sz="6777" kern="1200">
        <a:solidFill>
          <a:schemeClr val="tx1"/>
        </a:solidFill>
        <a:latin typeface="+mn-lt"/>
        <a:ea typeface="+mn-ea"/>
        <a:cs typeface="+mn-cs"/>
      </a:defRPr>
    </a:lvl5pPr>
    <a:lvl6pPr marL="8611876" algn="l" defTabSz="3444751" rtl="0" eaLnBrk="1" latinLnBrk="0" hangingPunct="1">
      <a:defRPr kumimoji="1" sz="6777" kern="1200">
        <a:solidFill>
          <a:schemeClr val="tx1"/>
        </a:solidFill>
        <a:latin typeface="+mn-lt"/>
        <a:ea typeface="+mn-ea"/>
        <a:cs typeface="+mn-cs"/>
      </a:defRPr>
    </a:lvl6pPr>
    <a:lvl7pPr marL="10334252" algn="l" defTabSz="3444751" rtl="0" eaLnBrk="1" latinLnBrk="0" hangingPunct="1">
      <a:defRPr kumimoji="1" sz="6777" kern="1200">
        <a:solidFill>
          <a:schemeClr val="tx1"/>
        </a:solidFill>
        <a:latin typeface="+mn-lt"/>
        <a:ea typeface="+mn-ea"/>
        <a:cs typeface="+mn-cs"/>
      </a:defRPr>
    </a:lvl7pPr>
    <a:lvl8pPr marL="12056627" algn="l" defTabSz="3444751" rtl="0" eaLnBrk="1" latinLnBrk="0" hangingPunct="1">
      <a:defRPr kumimoji="1" sz="6777" kern="1200">
        <a:solidFill>
          <a:schemeClr val="tx1"/>
        </a:solidFill>
        <a:latin typeface="+mn-lt"/>
        <a:ea typeface="+mn-ea"/>
        <a:cs typeface="+mn-cs"/>
      </a:defRPr>
    </a:lvl8pPr>
    <a:lvl9pPr marL="13779002" algn="l" defTabSz="3444751" rtl="0" eaLnBrk="1" latinLnBrk="0" hangingPunct="1">
      <a:defRPr kumimoji="1" sz="67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茂穂 田中" initials="茂穂" lastIdx="4" clrIdx="0">
    <p:extLst>
      <p:ext uri="{19B8F6BF-5375-455C-9EA6-DF929625EA0E}">
        <p15:presenceInfo xmlns:p15="http://schemas.microsoft.com/office/powerpoint/2012/main" userId="0f7028671fefa125" providerId="Windows Live"/>
      </p:ext>
    </p:extLst>
  </p:cmAuthor>
  <p:cmAuthor id="2" name="田中茂穂" initials="田中茂穂" lastIdx="1" clrIdx="1">
    <p:extLst>
      <p:ext uri="{19B8F6BF-5375-455C-9EA6-DF929625EA0E}">
        <p15:presenceInfo xmlns:p15="http://schemas.microsoft.com/office/powerpoint/2012/main" userId="7fc83bc8247216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4" y="-6868"/>
      </p:cViewPr>
      <p:guideLst>
        <p:guide orient="horz" pos="9536"/>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9FE8C-7E1D-41F0-A20B-D4C421298509}" type="datetimeFigureOut">
              <a:rPr kumimoji="1" lang="ja-JP" altLang="en-US" smtClean="0"/>
              <a:t>2018/11/8</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7024E-9511-479C-B74E-CA1D56B6A17A}" type="slidenum">
              <a:rPr kumimoji="1" lang="ja-JP" altLang="en-US" smtClean="0"/>
              <a:t>‹#›</a:t>
            </a:fld>
            <a:endParaRPr kumimoji="1" lang="ja-JP" altLang="en-US"/>
          </a:p>
        </p:txBody>
      </p:sp>
    </p:spTree>
    <p:extLst>
      <p:ext uri="{BB962C8B-B14F-4D97-AF65-F5344CB8AC3E}">
        <p14:creationId xmlns:p14="http://schemas.microsoft.com/office/powerpoint/2010/main" val="1322347306"/>
      </p:ext>
    </p:extLst>
  </p:cSld>
  <p:clrMap bg1="lt1" tx1="dk1" bg2="lt2" tx2="dk2" accent1="accent1" accent2="accent2" accent3="accent3" accent4="accent4" accent5="accent5" accent6="accent6" hlink="hlink" folHlink="folHlink"/>
  <p:notesStyle>
    <a:lvl1pPr marL="0" algn="l" defTabSz="659282" rtl="0" eaLnBrk="1" latinLnBrk="0" hangingPunct="1">
      <a:defRPr kumimoji="1" sz="865" kern="1200">
        <a:solidFill>
          <a:schemeClr val="tx1"/>
        </a:solidFill>
        <a:latin typeface="+mn-lt"/>
        <a:ea typeface="+mn-ea"/>
        <a:cs typeface="+mn-cs"/>
      </a:defRPr>
    </a:lvl1pPr>
    <a:lvl2pPr marL="329641" algn="l" defTabSz="659282" rtl="0" eaLnBrk="1" latinLnBrk="0" hangingPunct="1">
      <a:defRPr kumimoji="1" sz="865" kern="1200">
        <a:solidFill>
          <a:schemeClr val="tx1"/>
        </a:solidFill>
        <a:latin typeface="+mn-lt"/>
        <a:ea typeface="+mn-ea"/>
        <a:cs typeface="+mn-cs"/>
      </a:defRPr>
    </a:lvl2pPr>
    <a:lvl3pPr marL="659282" algn="l" defTabSz="659282" rtl="0" eaLnBrk="1" latinLnBrk="0" hangingPunct="1">
      <a:defRPr kumimoji="1" sz="865" kern="1200">
        <a:solidFill>
          <a:schemeClr val="tx1"/>
        </a:solidFill>
        <a:latin typeface="+mn-lt"/>
        <a:ea typeface="+mn-ea"/>
        <a:cs typeface="+mn-cs"/>
      </a:defRPr>
    </a:lvl3pPr>
    <a:lvl4pPr marL="988924" algn="l" defTabSz="659282" rtl="0" eaLnBrk="1" latinLnBrk="0" hangingPunct="1">
      <a:defRPr kumimoji="1" sz="865" kern="1200">
        <a:solidFill>
          <a:schemeClr val="tx1"/>
        </a:solidFill>
        <a:latin typeface="+mn-lt"/>
        <a:ea typeface="+mn-ea"/>
        <a:cs typeface="+mn-cs"/>
      </a:defRPr>
    </a:lvl4pPr>
    <a:lvl5pPr marL="1318565" algn="l" defTabSz="659282" rtl="0" eaLnBrk="1" latinLnBrk="0" hangingPunct="1">
      <a:defRPr kumimoji="1" sz="865" kern="1200">
        <a:solidFill>
          <a:schemeClr val="tx1"/>
        </a:solidFill>
        <a:latin typeface="+mn-lt"/>
        <a:ea typeface="+mn-ea"/>
        <a:cs typeface="+mn-cs"/>
      </a:defRPr>
    </a:lvl5pPr>
    <a:lvl6pPr marL="1648206" algn="l" defTabSz="659282" rtl="0" eaLnBrk="1" latinLnBrk="0" hangingPunct="1">
      <a:defRPr kumimoji="1" sz="865" kern="1200">
        <a:solidFill>
          <a:schemeClr val="tx1"/>
        </a:solidFill>
        <a:latin typeface="+mn-lt"/>
        <a:ea typeface="+mn-ea"/>
        <a:cs typeface="+mn-cs"/>
      </a:defRPr>
    </a:lvl6pPr>
    <a:lvl7pPr marL="1977847" algn="l" defTabSz="659282" rtl="0" eaLnBrk="1" latinLnBrk="0" hangingPunct="1">
      <a:defRPr kumimoji="1" sz="865" kern="1200">
        <a:solidFill>
          <a:schemeClr val="tx1"/>
        </a:solidFill>
        <a:latin typeface="+mn-lt"/>
        <a:ea typeface="+mn-ea"/>
        <a:cs typeface="+mn-cs"/>
      </a:defRPr>
    </a:lvl7pPr>
    <a:lvl8pPr marL="2307488" algn="l" defTabSz="659282" rtl="0" eaLnBrk="1" latinLnBrk="0" hangingPunct="1">
      <a:defRPr kumimoji="1" sz="865" kern="1200">
        <a:solidFill>
          <a:schemeClr val="tx1"/>
        </a:solidFill>
        <a:latin typeface="+mn-lt"/>
        <a:ea typeface="+mn-ea"/>
        <a:cs typeface="+mn-cs"/>
      </a:defRPr>
    </a:lvl8pPr>
    <a:lvl9pPr marL="2637130" algn="l" defTabSz="659282" rtl="0" eaLnBrk="1" latinLnBrk="0" hangingPunct="1">
      <a:defRPr kumimoji="1" sz="86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3772" y="9404943"/>
            <a:ext cx="18176082" cy="648954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3207545" y="17155957"/>
            <a:ext cx="14968538" cy="7736998"/>
          </a:xfrm>
        </p:spPr>
        <p:txBody>
          <a:bodyPr/>
          <a:lstStyle>
            <a:lvl1pPr marL="0" indent="0" algn="ctr">
              <a:buNone/>
              <a:defRPr>
                <a:solidFill>
                  <a:schemeClr val="tx1">
                    <a:tint val="75000"/>
                  </a:schemeClr>
                </a:solidFill>
              </a:defRPr>
            </a:lvl1pPr>
            <a:lvl2pPr marL="1931191" indent="0" algn="ctr">
              <a:buNone/>
              <a:defRPr>
                <a:solidFill>
                  <a:schemeClr val="tx1">
                    <a:tint val="75000"/>
                  </a:schemeClr>
                </a:solidFill>
              </a:defRPr>
            </a:lvl2pPr>
            <a:lvl3pPr marL="3862381" indent="0" algn="ctr">
              <a:buNone/>
              <a:defRPr>
                <a:solidFill>
                  <a:schemeClr val="tx1">
                    <a:tint val="75000"/>
                  </a:schemeClr>
                </a:solidFill>
              </a:defRPr>
            </a:lvl3pPr>
            <a:lvl4pPr marL="5793573" indent="0" algn="ctr">
              <a:buNone/>
              <a:defRPr>
                <a:solidFill>
                  <a:schemeClr val="tx1">
                    <a:tint val="75000"/>
                  </a:schemeClr>
                </a:solidFill>
              </a:defRPr>
            </a:lvl4pPr>
            <a:lvl5pPr marL="7724763" indent="0" algn="ctr">
              <a:buNone/>
              <a:defRPr>
                <a:solidFill>
                  <a:schemeClr val="tx1">
                    <a:tint val="75000"/>
                  </a:schemeClr>
                </a:solidFill>
              </a:defRPr>
            </a:lvl5pPr>
            <a:lvl6pPr marL="9655954" indent="0" algn="ctr">
              <a:buNone/>
              <a:defRPr>
                <a:solidFill>
                  <a:schemeClr val="tx1">
                    <a:tint val="75000"/>
                  </a:schemeClr>
                </a:solidFill>
              </a:defRPr>
            </a:lvl6pPr>
            <a:lvl7pPr marL="11587145" indent="0" algn="ctr">
              <a:buNone/>
              <a:defRPr>
                <a:solidFill>
                  <a:schemeClr val="tx1">
                    <a:tint val="75000"/>
                  </a:schemeClr>
                </a:solidFill>
              </a:defRPr>
            </a:lvl7pPr>
            <a:lvl8pPr marL="13518335" indent="0" algn="ctr">
              <a:buNone/>
              <a:defRPr>
                <a:solidFill>
                  <a:schemeClr val="tx1">
                    <a:tint val="75000"/>
                  </a:schemeClr>
                </a:solidFill>
              </a:defRPr>
            </a:lvl8pPr>
            <a:lvl9pPr marL="1544952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287251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61897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940326" y="9054536"/>
            <a:ext cx="17047501" cy="19287833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90399" y="9054536"/>
            <a:ext cx="50793534" cy="19287833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3474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417342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689159" y="19454630"/>
            <a:ext cx="18176082" cy="6012994"/>
          </a:xfrm>
        </p:spPr>
        <p:txBody>
          <a:bodyPr anchor="t"/>
          <a:lstStyle>
            <a:lvl1pPr algn="l">
              <a:defRPr sz="16897"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689159" y="12831932"/>
            <a:ext cx="18176082" cy="6622700"/>
          </a:xfrm>
        </p:spPr>
        <p:txBody>
          <a:bodyPr anchor="b"/>
          <a:lstStyle>
            <a:lvl1pPr marL="0" indent="0">
              <a:buNone/>
              <a:defRPr sz="8488">
                <a:solidFill>
                  <a:schemeClr val="tx1">
                    <a:tint val="75000"/>
                  </a:schemeClr>
                </a:solidFill>
              </a:defRPr>
            </a:lvl1pPr>
            <a:lvl2pPr marL="1931191" indent="0">
              <a:buNone/>
              <a:defRPr sz="7599">
                <a:solidFill>
                  <a:schemeClr val="tx1">
                    <a:tint val="75000"/>
                  </a:schemeClr>
                </a:solidFill>
              </a:defRPr>
            </a:lvl2pPr>
            <a:lvl3pPr marL="3862381" indent="0">
              <a:buNone/>
              <a:defRPr sz="6790">
                <a:solidFill>
                  <a:schemeClr val="tx1">
                    <a:tint val="75000"/>
                  </a:schemeClr>
                </a:solidFill>
              </a:defRPr>
            </a:lvl3pPr>
            <a:lvl4pPr marL="5793573" indent="0">
              <a:buNone/>
              <a:defRPr sz="5902">
                <a:solidFill>
                  <a:schemeClr val="tx1">
                    <a:tint val="75000"/>
                  </a:schemeClr>
                </a:solidFill>
              </a:defRPr>
            </a:lvl4pPr>
            <a:lvl5pPr marL="7724763" indent="0">
              <a:buNone/>
              <a:defRPr sz="5902">
                <a:solidFill>
                  <a:schemeClr val="tx1">
                    <a:tint val="75000"/>
                  </a:schemeClr>
                </a:solidFill>
              </a:defRPr>
            </a:lvl5pPr>
            <a:lvl6pPr marL="9655954" indent="0">
              <a:buNone/>
              <a:defRPr sz="5902">
                <a:solidFill>
                  <a:schemeClr val="tx1">
                    <a:tint val="75000"/>
                  </a:schemeClr>
                </a:solidFill>
              </a:defRPr>
            </a:lvl6pPr>
            <a:lvl7pPr marL="11587145" indent="0">
              <a:buNone/>
              <a:defRPr sz="5902">
                <a:solidFill>
                  <a:schemeClr val="tx1">
                    <a:tint val="75000"/>
                  </a:schemeClr>
                </a:solidFill>
              </a:defRPr>
            </a:lvl7pPr>
            <a:lvl8pPr marL="13518335" indent="0">
              <a:buNone/>
              <a:defRPr sz="5902">
                <a:solidFill>
                  <a:schemeClr val="tx1">
                    <a:tint val="75000"/>
                  </a:schemeClr>
                </a:solidFill>
              </a:defRPr>
            </a:lvl8pPr>
            <a:lvl9pPr marL="15449526" indent="0">
              <a:buNone/>
              <a:defRPr sz="590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25955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90401" y="52743346"/>
            <a:ext cx="33920516" cy="149189522"/>
          </a:xfrm>
        </p:spPr>
        <p:txBody>
          <a:bodyPr/>
          <a:lstStyle>
            <a:lvl1pPr>
              <a:defRPr sz="11803"/>
            </a:lvl1pPr>
            <a:lvl2pPr>
              <a:defRPr sz="10105"/>
            </a:lvl2pPr>
            <a:lvl3pPr>
              <a:defRPr sz="8488"/>
            </a:lvl3pPr>
            <a:lvl4pPr>
              <a:defRPr sz="7599"/>
            </a:lvl4pPr>
            <a:lvl5pPr>
              <a:defRPr sz="7599"/>
            </a:lvl5pPr>
            <a:lvl6pPr>
              <a:defRPr sz="7599"/>
            </a:lvl6pPr>
            <a:lvl7pPr>
              <a:defRPr sz="7599"/>
            </a:lvl7pPr>
            <a:lvl8pPr>
              <a:defRPr sz="7599"/>
            </a:lvl8pPr>
            <a:lvl9pPr>
              <a:defRPr sz="75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067309" y="52743346"/>
            <a:ext cx="33920519" cy="149189522"/>
          </a:xfrm>
        </p:spPr>
        <p:txBody>
          <a:bodyPr/>
          <a:lstStyle>
            <a:lvl1pPr>
              <a:defRPr sz="11803"/>
            </a:lvl1pPr>
            <a:lvl2pPr>
              <a:defRPr sz="10105"/>
            </a:lvl2pPr>
            <a:lvl3pPr>
              <a:defRPr sz="8488"/>
            </a:lvl3pPr>
            <a:lvl4pPr>
              <a:defRPr sz="7599"/>
            </a:lvl4pPr>
            <a:lvl5pPr>
              <a:defRPr sz="7599"/>
            </a:lvl5pPr>
            <a:lvl6pPr>
              <a:defRPr sz="7599"/>
            </a:lvl6pPr>
            <a:lvl7pPr>
              <a:defRPr sz="7599"/>
            </a:lvl7pPr>
            <a:lvl8pPr>
              <a:defRPr sz="7599"/>
            </a:lvl8pPr>
            <a:lvl9pPr>
              <a:defRPr sz="75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368081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069183" y="1212414"/>
            <a:ext cx="19245262" cy="5045868"/>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69183" y="6776885"/>
            <a:ext cx="9448148" cy="2824284"/>
          </a:xfrm>
        </p:spPr>
        <p:txBody>
          <a:bodyPr anchor="b"/>
          <a:lstStyle>
            <a:lvl1pPr marL="0" indent="0">
              <a:buNone/>
              <a:defRPr sz="10105" b="1"/>
            </a:lvl1pPr>
            <a:lvl2pPr marL="1931191" indent="0">
              <a:buNone/>
              <a:defRPr sz="8488" b="1"/>
            </a:lvl2pPr>
            <a:lvl3pPr marL="3862381" indent="0">
              <a:buNone/>
              <a:defRPr sz="7599" b="1"/>
            </a:lvl3pPr>
            <a:lvl4pPr marL="5793573" indent="0">
              <a:buNone/>
              <a:defRPr sz="6790" b="1"/>
            </a:lvl4pPr>
            <a:lvl5pPr marL="7724763" indent="0">
              <a:buNone/>
              <a:defRPr sz="6790" b="1"/>
            </a:lvl5pPr>
            <a:lvl6pPr marL="9655954" indent="0">
              <a:buNone/>
              <a:defRPr sz="6790" b="1"/>
            </a:lvl6pPr>
            <a:lvl7pPr marL="11587145" indent="0">
              <a:buNone/>
              <a:defRPr sz="6790" b="1"/>
            </a:lvl7pPr>
            <a:lvl8pPr marL="13518335" indent="0">
              <a:buNone/>
              <a:defRPr sz="6790" b="1"/>
            </a:lvl8pPr>
            <a:lvl9pPr marL="15449526" indent="0">
              <a:buNone/>
              <a:defRPr sz="679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069183" y="9601169"/>
            <a:ext cx="9448148" cy="17443290"/>
          </a:xfrm>
        </p:spPr>
        <p:txBody>
          <a:bodyPr/>
          <a:lstStyle>
            <a:lvl1pPr>
              <a:defRPr sz="10105"/>
            </a:lvl1pPr>
            <a:lvl2pPr>
              <a:defRPr sz="8488"/>
            </a:lvl2pPr>
            <a:lvl3pPr>
              <a:defRPr sz="7599"/>
            </a:lvl3pPr>
            <a:lvl4pPr>
              <a:defRPr sz="6790"/>
            </a:lvl4pPr>
            <a:lvl5pPr>
              <a:defRPr sz="6790"/>
            </a:lvl5pPr>
            <a:lvl6pPr>
              <a:defRPr sz="6790"/>
            </a:lvl6pPr>
            <a:lvl7pPr>
              <a:defRPr sz="6790"/>
            </a:lvl7pPr>
            <a:lvl8pPr>
              <a:defRPr sz="6790"/>
            </a:lvl8pPr>
            <a:lvl9pPr>
              <a:defRPr sz="679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10862586" y="6776885"/>
            <a:ext cx="9451860" cy="2824284"/>
          </a:xfrm>
        </p:spPr>
        <p:txBody>
          <a:bodyPr anchor="b"/>
          <a:lstStyle>
            <a:lvl1pPr marL="0" indent="0">
              <a:buNone/>
              <a:defRPr sz="10105" b="1"/>
            </a:lvl1pPr>
            <a:lvl2pPr marL="1931191" indent="0">
              <a:buNone/>
              <a:defRPr sz="8488" b="1"/>
            </a:lvl2pPr>
            <a:lvl3pPr marL="3862381" indent="0">
              <a:buNone/>
              <a:defRPr sz="7599" b="1"/>
            </a:lvl3pPr>
            <a:lvl4pPr marL="5793573" indent="0">
              <a:buNone/>
              <a:defRPr sz="6790" b="1"/>
            </a:lvl4pPr>
            <a:lvl5pPr marL="7724763" indent="0">
              <a:buNone/>
              <a:defRPr sz="6790" b="1"/>
            </a:lvl5pPr>
            <a:lvl6pPr marL="9655954" indent="0">
              <a:buNone/>
              <a:defRPr sz="6790" b="1"/>
            </a:lvl6pPr>
            <a:lvl7pPr marL="11587145" indent="0">
              <a:buNone/>
              <a:defRPr sz="6790" b="1"/>
            </a:lvl7pPr>
            <a:lvl8pPr marL="13518335" indent="0">
              <a:buNone/>
              <a:defRPr sz="6790" b="1"/>
            </a:lvl8pPr>
            <a:lvl9pPr marL="15449526" indent="0">
              <a:buNone/>
              <a:defRPr sz="679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10862586" y="9601169"/>
            <a:ext cx="9451860" cy="17443290"/>
          </a:xfrm>
        </p:spPr>
        <p:txBody>
          <a:bodyPr/>
          <a:lstStyle>
            <a:lvl1pPr>
              <a:defRPr sz="10105"/>
            </a:lvl1pPr>
            <a:lvl2pPr>
              <a:defRPr sz="8488"/>
            </a:lvl2pPr>
            <a:lvl3pPr>
              <a:defRPr sz="7599"/>
            </a:lvl3pPr>
            <a:lvl4pPr>
              <a:defRPr sz="6790"/>
            </a:lvl4pPr>
            <a:lvl5pPr>
              <a:defRPr sz="6790"/>
            </a:lvl5pPr>
            <a:lvl6pPr>
              <a:defRPr sz="6790"/>
            </a:lvl6pPr>
            <a:lvl7pPr>
              <a:defRPr sz="6790"/>
            </a:lvl7pPr>
            <a:lvl8pPr>
              <a:defRPr sz="6790"/>
            </a:lvl8pPr>
            <a:lvl9pPr>
              <a:defRPr sz="679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420316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164841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135306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9183" y="1205401"/>
            <a:ext cx="7035065" cy="5129967"/>
          </a:xfrm>
        </p:spPr>
        <p:txBody>
          <a:bodyPr anchor="b"/>
          <a:lstStyle>
            <a:lvl1pPr algn="l">
              <a:defRPr sz="848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8360404" y="1205406"/>
            <a:ext cx="11954040" cy="25839055"/>
          </a:xfrm>
        </p:spPr>
        <p:txBody>
          <a:bodyPr/>
          <a:lstStyle>
            <a:lvl1pPr>
              <a:defRPr sz="13501"/>
            </a:lvl1pPr>
            <a:lvl2pPr>
              <a:defRPr sz="11803"/>
            </a:lvl2pPr>
            <a:lvl3pPr>
              <a:defRPr sz="10105"/>
            </a:lvl3pPr>
            <a:lvl4pPr>
              <a:defRPr sz="8488"/>
            </a:lvl4pPr>
            <a:lvl5pPr>
              <a:defRPr sz="8488"/>
            </a:lvl5pPr>
            <a:lvl6pPr>
              <a:defRPr sz="8488"/>
            </a:lvl6pPr>
            <a:lvl7pPr>
              <a:defRPr sz="8488"/>
            </a:lvl7pPr>
            <a:lvl8pPr>
              <a:defRPr sz="8488"/>
            </a:lvl8pPr>
            <a:lvl9pPr>
              <a:defRPr sz="848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1069183" y="6335373"/>
            <a:ext cx="7035065" cy="20709089"/>
          </a:xfrm>
        </p:spPr>
        <p:txBody>
          <a:bodyPr/>
          <a:lstStyle>
            <a:lvl1pPr marL="0" indent="0">
              <a:buNone/>
              <a:defRPr sz="5902"/>
            </a:lvl1pPr>
            <a:lvl2pPr marL="1931191" indent="0">
              <a:buNone/>
              <a:defRPr sz="5092"/>
            </a:lvl2pPr>
            <a:lvl3pPr marL="3862381" indent="0">
              <a:buNone/>
              <a:defRPr sz="4204"/>
            </a:lvl3pPr>
            <a:lvl4pPr marL="5793573" indent="0">
              <a:buNone/>
              <a:defRPr sz="3800"/>
            </a:lvl4pPr>
            <a:lvl5pPr marL="7724763" indent="0">
              <a:buNone/>
              <a:defRPr sz="3800"/>
            </a:lvl5pPr>
            <a:lvl6pPr marL="9655954" indent="0">
              <a:buNone/>
              <a:defRPr sz="3800"/>
            </a:lvl6pPr>
            <a:lvl7pPr marL="11587145" indent="0">
              <a:buNone/>
              <a:defRPr sz="3800"/>
            </a:lvl7pPr>
            <a:lvl8pPr marL="13518335" indent="0">
              <a:buNone/>
              <a:defRPr sz="3800"/>
            </a:lvl8pPr>
            <a:lvl9pPr marL="15449526" indent="0">
              <a:buNone/>
              <a:defRPr sz="38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128373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191341" y="21192652"/>
            <a:ext cx="12830175" cy="2501912"/>
          </a:xfrm>
        </p:spPr>
        <p:txBody>
          <a:bodyPr anchor="b"/>
          <a:lstStyle>
            <a:lvl1pPr algn="l">
              <a:defRPr sz="8488" b="1"/>
            </a:lvl1pPr>
          </a:lstStyle>
          <a:p>
            <a:r>
              <a:rPr kumimoji="1" lang="ja-JP" altLang="en-US"/>
              <a:t>マスター タイトルの書式設定</a:t>
            </a:r>
          </a:p>
        </p:txBody>
      </p:sp>
      <p:sp>
        <p:nvSpPr>
          <p:cNvPr id="3" name="図プレースホルダー 2"/>
          <p:cNvSpPr>
            <a:spLocks noGrp="1"/>
          </p:cNvSpPr>
          <p:nvPr>
            <p:ph type="pic" idx="1"/>
          </p:nvPr>
        </p:nvSpPr>
        <p:spPr>
          <a:xfrm>
            <a:off x="4191341" y="2705146"/>
            <a:ext cx="12830175" cy="18165128"/>
          </a:xfrm>
        </p:spPr>
        <p:txBody>
          <a:bodyPr/>
          <a:lstStyle>
            <a:lvl1pPr marL="0" indent="0">
              <a:buNone/>
              <a:defRPr sz="13501"/>
            </a:lvl1pPr>
            <a:lvl2pPr marL="1931191" indent="0">
              <a:buNone/>
              <a:defRPr sz="11803"/>
            </a:lvl2pPr>
            <a:lvl3pPr marL="3862381" indent="0">
              <a:buNone/>
              <a:defRPr sz="10105"/>
            </a:lvl3pPr>
            <a:lvl4pPr marL="5793573" indent="0">
              <a:buNone/>
              <a:defRPr sz="8488"/>
            </a:lvl4pPr>
            <a:lvl5pPr marL="7724763" indent="0">
              <a:buNone/>
              <a:defRPr sz="8488"/>
            </a:lvl5pPr>
            <a:lvl6pPr marL="9655954" indent="0">
              <a:buNone/>
              <a:defRPr sz="8488"/>
            </a:lvl6pPr>
            <a:lvl7pPr marL="11587145" indent="0">
              <a:buNone/>
              <a:defRPr sz="8488"/>
            </a:lvl7pPr>
            <a:lvl8pPr marL="13518335" indent="0">
              <a:buNone/>
              <a:defRPr sz="8488"/>
            </a:lvl8pPr>
            <a:lvl9pPr marL="15449526" indent="0">
              <a:buNone/>
              <a:defRPr sz="8488"/>
            </a:lvl9pPr>
          </a:lstStyle>
          <a:p>
            <a:endParaRPr kumimoji="1" lang="ja-JP" altLang="en-US"/>
          </a:p>
        </p:txBody>
      </p:sp>
      <p:sp>
        <p:nvSpPr>
          <p:cNvPr id="4" name="テキスト プレースホルダー 3"/>
          <p:cNvSpPr>
            <a:spLocks noGrp="1"/>
          </p:cNvSpPr>
          <p:nvPr>
            <p:ph type="body" sz="half" idx="2"/>
          </p:nvPr>
        </p:nvSpPr>
        <p:spPr>
          <a:xfrm>
            <a:off x="4191341" y="23694564"/>
            <a:ext cx="12830175" cy="3553130"/>
          </a:xfrm>
        </p:spPr>
        <p:txBody>
          <a:bodyPr/>
          <a:lstStyle>
            <a:lvl1pPr marL="0" indent="0">
              <a:buNone/>
              <a:defRPr sz="5902"/>
            </a:lvl1pPr>
            <a:lvl2pPr marL="1931191" indent="0">
              <a:buNone/>
              <a:defRPr sz="5092"/>
            </a:lvl2pPr>
            <a:lvl3pPr marL="3862381" indent="0">
              <a:buNone/>
              <a:defRPr sz="4204"/>
            </a:lvl3pPr>
            <a:lvl4pPr marL="5793573" indent="0">
              <a:buNone/>
              <a:defRPr sz="3800"/>
            </a:lvl4pPr>
            <a:lvl5pPr marL="7724763" indent="0">
              <a:buNone/>
              <a:defRPr sz="3800"/>
            </a:lvl5pPr>
            <a:lvl6pPr marL="9655954" indent="0">
              <a:buNone/>
              <a:defRPr sz="3800"/>
            </a:lvl6pPr>
            <a:lvl7pPr marL="11587145" indent="0">
              <a:buNone/>
              <a:defRPr sz="3800"/>
            </a:lvl7pPr>
            <a:lvl8pPr marL="13518335" indent="0">
              <a:buNone/>
              <a:defRPr sz="3800"/>
            </a:lvl8pPr>
            <a:lvl9pPr marL="15449526" indent="0">
              <a:buNone/>
              <a:defRPr sz="38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2DBDF9-4CBD-4E2A-BB2B-6A73CC60135F}" type="datetimeFigureOut">
              <a:rPr kumimoji="1" lang="ja-JP" altLang="en-US" smtClean="0"/>
              <a:t>2018/11/8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424062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9183" y="1212414"/>
            <a:ext cx="19245262" cy="5045868"/>
          </a:xfrm>
          <a:prstGeom prst="rect">
            <a:avLst/>
          </a:prstGeom>
        </p:spPr>
        <p:txBody>
          <a:bodyPr vert="horz" lIns="477774" tIns="238887" rIns="477774" bIns="23888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1069183" y="7064221"/>
            <a:ext cx="19245262" cy="19980241"/>
          </a:xfrm>
          <a:prstGeom prst="rect">
            <a:avLst/>
          </a:prstGeom>
        </p:spPr>
        <p:txBody>
          <a:bodyPr vert="horz" lIns="477774" tIns="238887" rIns="477774" bIns="23888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1069183" y="28060642"/>
            <a:ext cx="4989512" cy="1611875"/>
          </a:xfrm>
          <a:prstGeom prst="rect">
            <a:avLst/>
          </a:prstGeom>
        </p:spPr>
        <p:txBody>
          <a:bodyPr vert="horz" lIns="477774" tIns="238887" rIns="477774" bIns="238887" rtlCol="0" anchor="ctr"/>
          <a:lstStyle>
            <a:lvl1pPr algn="l">
              <a:defRPr sz="5092">
                <a:solidFill>
                  <a:schemeClr val="tx1">
                    <a:tint val="75000"/>
                  </a:schemeClr>
                </a:solidFill>
              </a:defRPr>
            </a:lvl1pPr>
          </a:lstStyle>
          <a:p>
            <a:fld id="{BA2DBDF9-4CBD-4E2A-BB2B-6A73CC60135F}" type="datetimeFigureOut">
              <a:rPr kumimoji="1" lang="ja-JP" altLang="en-US" smtClean="0"/>
              <a:t>2018/11/8</a:t>
            </a:fld>
            <a:endParaRPr kumimoji="1" lang="ja-JP" altLang="en-US"/>
          </a:p>
        </p:txBody>
      </p:sp>
      <p:sp>
        <p:nvSpPr>
          <p:cNvPr id="5" name="フッター プレースホルダー 4"/>
          <p:cNvSpPr>
            <a:spLocks noGrp="1"/>
          </p:cNvSpPr>
          <p:nvPr>
            <p:ph type="ftr" sz="quarter" idx="3"/>
          </p:nvPr>
        </p:nvSpPr>
        <p:spPr>
          <a:xfrm>
            <a:off x="7306073" y="28060642"/>
            <a:ext cx="6771481" cy="1611875"/>
          </a:xfrm>
          <a:prstGeom prst="rect">
            <a:avLst/>
          </a:prstGeom>
        </p:spPr>
        <p:txBody>
          <a:bodyPr vert="horz" lIns="477774" tIns="238887" rIns="477774" bIns="238887" rtlCol="0" anchor="ctr"/>
          <a:lstStyle>
            <a:lvl1pPr algn="ctr">
              <a:defRPr sz="509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5324933" y="28060642"/>
            <a:ext cx="4989512" cy="1611875"/>
          </a:xfrm>
          <a:prstGeom prst="rect">
            <a:avLst/>
          </a:prstGeom>
        </p:spPr>
        <p:txBody>
          <a:bodyPr vert="horz" lIns="477774" tIns="238887" rIns="477774" bIns="238887" rtlCol="0" anchor="ctr"/>
          <a:lstStyle>
            <a:lvl1pPr algn="r">
              <a:defRPr sz="5092">
                <a:solidFill>
                  <a:schemeClr val="tx1">
                    <a:tint val="75000"/>
                  </a:schemeClr>
                </a:solidFill>
              </a:defRPr>
            </a:lvl1pPr>
          </a:lstStyle>
          <a:p>
            <a:fld id="{E2E7927F-2735-4386-AC20-76C2365477AE}" type="slidenum">
              <a:rPr kumimoji="1" lang="ja-JP" altLang="en-US" smtClean="0"/>
              <a:t>‹#›</a:t>
            </a:fld>
            <a:endParaRPr kumimoji="1" lang="ja-JP" altLang="en-US"/>
          </a:p>
        </p:txBody>
      </p:sp>
    </p:spTree>
    <p:extLst>
      <p:ext uri="{BB962C8B-B14F-4D97-AF65-F5344CB8AC3E}">
        <p14:creationId xmlns:p14="http://schemas.microsoft.com/office/powerpoint/2010/main" val="34917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62381" rtl="0" eaLnBrk="1" latinLnBrk="0" hangingPunct="1">
        <a:spcBef>
          <a:spcPct val="0"/>
        </a:spcBef>
        <a:buNone/>
        <a:defRPr kumimoji="1" sz="18593" kern="1200">
          <a:solidFill>
            <a:schemeClr val="tx1"/>
          </a:solidFill>
          <a:latin typeface="+mj-lt"/>
          <a:ea typeface="+mj-ea"/>
          <a:cs typeface="+mj-cs"/>
        </a:defRPr>
      </a:lvl1pPr>
    </p:titleStyle>
    <p:bodyStyle>
      <a:lvl1pPr marL="1448393" indent="-1448393" algn="l" defTabSz="3862381" rtl="0" eaLnBrk="1" latinLnBrk="0" hangingPunct="1">
        <a:spcBef>
          <a:spcPct val="20000"/>
        </a:spcBef>
        <a:buFont typeface="Arial" panose="020B0604020202020204" pitchFamily="34" charset="0"/>
        <a:buChar char="•"/>
        <a:defRPr kumimoji="1" sz="13501" kern="1200">
          <a:solidFill>
            <a:schemeClr val="tx1"/>
          </a:solidFill>
          <a:latin typeface="+mn-lt"/>
          <a:ea typeface="+mn-ea"/>
          <a:cs typeface="+mn-cs"/>
        </a:defRPr>
      </a:lvl1pPr>
      <a:lvl2pPr marL="3138186" indent="-1206995" algn="l" defTabSz="3862381" rtl="0" eaLnBrk="1" latinLnBrk="0" hangingPunct="1">
        <a:spcBef>
          <a:spcPct val="20000"/>
        </a:spcBef>
        <a:buFont typeface="Arial" panose="020B0604020202020204" pitchFamily="34" charset="0"/>
        <a:buChar char="–"/>
        <a:defRPr kumimoji="1" sz="11803" kern="1200">
          <a:solidFill>
            <a:schemeClr val="tx1"/>
          </a:solidFill>
          <a:latin typeface="+mn-lt"/>
          <a:ea typeface="+mn-ea"/>
          <a:cs typeface="+mn-cs"/>
        </a:defRPr>
      </a:lvl2pPr>
      <a:lvl3pPr marL="4827977" indent="-965596" algn="l" defTabSz="3862381" rtl="0" eaLnBrk="1" latinLnBrk="0" hangingPunct="1">
        <a:spcBef>
          <a:spcPct val="20000"/>
        </a:spcBef>
        <a:buFont typeface="Arial" panose="020B0604020202020204" pitchFamily="34" charset="0"/>
        <a:buChar char="•"/>
        <a:defRPr kumimoji="1" sz="10105" kern="1200">
          <a:solidFill>
            <a:schemeClr val="tx1"/>
          </a:solidFill>
          <a:latin typeface="+mn-lt"/>
          <a:ea typeface="+mn-ea"/>
          <a:cs typeface="+mn-cs"/>
        </a:defRPr>
      </a:lvl3pPr>
      <a:lvl4pPr marL="6759168" indent="-965596" algn="l" defTabSz="3862381" rtl="0" eaLnBrk="1" latinLnBrk="0" hangingPunct="1">
        <a:spcBef>
          <a:spcPct val="20000"/>
        </a:spcBef>
        <a:buFont typeface="Arial" panose="020B0604020202020204" pitchFamily="34" charset="0"/>
        <a:buChar char="–"/>
        <a:defRPr kumimoji="1" sz="8488" kern="1200">
          <a:solidFill>
            <a:schemeClr val="tx1"/>
          </a:solidFill>
          <a:latin typeface="+mn-lt"/>
          <a:ea typeface="+mn-ea"/>
          <a:cs typeface="+mn-cs"/>
        </a:defRPr>
      </a:lvl4pPr>
      <a:lvl5pPr marL="8690358" indent="-965596" algn="l" defTabSz="3862381" rtl="0" eaLnBrk="1" latinLnBrk="0" hangingPunct="1">
        <a:spcBef>
          <a:spcPct val="20000"/>
        </a:spcBef>
        <a:buFont typeface="Arial" panose="020B0604020202020204" pitchFamily="34" charset="0"/>
        <a:buChar char="»"/>
        <a:defRPr kumimoji="1" sz="8488" kern="1200">
          <a:solidFill>
            <a:schemeClr val="tx1"/>
          </a:solidFill>
          <a:latin typeface="+mn-lt"/>
          <a:ea typeface="+mn-ea"/>
          <a:cs typeface="+mn-cs"/>
        </a:defRPr>
      </a:lvl5pPr>
      <a:lvl6pPr marL="10621550" indent="-965596" algn="l" defTabSz="3862381" rtl="0" eaLnBrk="1" latinLnBrk="0" hangingPunct="1">
        <a:spcBef>
          <a:spcPct val="20000"/>
        </a:spcBef>
        <a:buFont typeface="Arial" panose="020B0604020202020204" pitchFamily="34" charset="0"/>
        <a:buChar char="•"/>
        <a:defRPr kumimoji="1" sz="8488" kern="1200">
          <a:solidFill>
            <a:schemeClr val="tx1"/>
          </a:solidFill>
          <a:latin typeface="+mn-lt"/>
          <a:ea typeface="+mn-ea"/>
          <a:cs typeface="+mn-cs"/>
        </a:defRPr>
      </a:lvl6pPr>
      <a:lvl7pPr marL="12552740" indent="-965596" algn="l" defTabSz="3862381" rtl="0" eaLnBrk="1" latinLnBrk="0" hangingPunct="1">
        <a:spcBef>
          <a:spcPct val="20000"/>
        </a:spcBef>
        <a:buFont typeface="Arial" panose="020B0604020202020204" pitchFamily="34" charset="0"/>
        <a:buChar char="•"/>
        <a:defRPr kumimoji="1" sz="8488" kern="1200">
          <a:solidFill>
            <a:schemeClr val="tx1"/>
          </a:solidFill>
          <a:latin typeface="+mn-lt"/>
          <a:ea typeface="+mn-ea"/>
          <a:cs typeface="+mn-cs"/>
        </a:defRPr>
      </a:lvl7pPr>
      <a:lvl8pPr marL="14483931" indent="-965596" algn="l" defTabSz="3862381" rtl="0" eaLnBrk="1" latinLnBrk="0" hangingPunct="1">
        <a:spcBef>
          <a:spcPct val="20000"/>
        </a:spcBef>
        <a:buFont typeface="Arial" panose="020B0604020202020204" pitchFamily="34" charset="0"/>
        <a:buChar char="•"/>
        <a:defRPr kumimoji="1" sz="8488" kern="1200">
          <a:solidFill>
            <a:schemeClr val="tx1"/>
          </a:solidFill>
          <a:latin typeface="+mn-lt"/>
          <a:ea typeface="+mn-ea"/>
          <a:cs typeface="+mn-cs"/>
        </a:defRPr>
      </a:lvl8pPr>
      <a:lvl9pPr marL="16415122" indent="-965596" algn="l" defTabSz="3862381" rtl="0" eaLnBrk="1" latinLnBrk="0" hangingPunct="1">
        <a:spcBef>
          <a:spcPct val="20000"/>
        </a:spcBef>
        <a:buFont typeface="Arial" panose="020B0604020202020204" pitchFamily="34" charset="0"/>
        <a:buChar char="•"/>
        <a:defRPr kumimoji="1" sz="8488" kern="1200">
          <a:solidFill>
            <a:schemeClr val="tx1"/>
          </a:solidFill>
          <a:latin typeface="+mn-lt"/>
          <a:ea typeface="+mn-ea"/>
          <a:cs typeface="+mn-cs"/>
        </a:defRPr>
      </a:lvl9pPr>
    </p:bodyStyle>
    <p:otherStyle>
      <a:defPPr>
        <a:defRPr lang="ja-JP"/>
      </a:defPPr>
      <a:lvl1pPr marL="0" algn="l" defTabSz="3862381" rtl="0" eaLnBrk="1" latinLnBrk="0" hangingPunct="1">
        <a:defRPr kumimoji="1" sz="7599" kern="1200">
          <a:solidFill>
            <a:schemeClr val="tx1"/>
          </a:solidFill>
          <a:latin typeface="+mn-lt"/>
          <a:ea typeface="+mn-ea"/>
          <a:cs typeface="+mn-cs"/>
        </a:defRPr>
      </a:lvl1pPr>
      <a:lvl2pPr marL="1931191" algn="l" defTabSz="3862381" rtl="0" eaLnBrk="1" latinLnBrk="0" hangingPunct="1">
        <a:defRPr kumimoji="1" sz="7599" kern="1200">
          <a:solidFill>
            <a:schemeClr val="tx1"/>
          </a:solidFill>
          <a:latin typeface="+mn-lt"/>
          <a:ea typeface="+mn-ea"/>
          <a:cs typeface="+mn-cs"/>
        </a:defRPr>
      </a:lvl2pPr>
      <a:lvl3pPr marL="3862381" algn="l" defTabSz="3862381" rtl="0" eaLnBrk="1" latinLnBrk="0" hangingPunct="1">
        <a:defRPr kumimoji="1" sz="7599" kern="1200">
          <a:solidFill>
            <a:schemeClr val="tx1"/>
          </a:solidFill>
          <a:latin typeface="+mn-lt"/>
          <a:ea typeface="+mn-ea"/>
          <a:cs typeface="+mn-cs"/>
        </a:defRPr>
      </a:lvl3pPr>
      <a:lvl4pPr marL="5793573" algn="l" defTabSz="3862381" rtl="0" eaLnBrk="1" latinLnBrk="0" hangingPunct="1">
        <a:defRPr kumimoji="1" sz="7599" kern="1200">
          <a:solidFill>
            <a:schemeClr val="tx1"/>
          </a:solidFill>
          <a:latin typeface="+mn-lt"/>
          <a:ea typeface="+mn-ea"/>
          <a:cs typeface="+mn-cs"/>
        </a:defRPr>
      </a:lvl4pPr>
      <a:lvl5pPr marL="7724763" algn="l" defTabSz="3862381" rtl="0" eaLnBrk="1" latinLnBrk="0" hangingPunct="1">
        <a:defRPr kumimoji="1" sz="7599" kern="1200">
          <a:solidFill>
            <a:schemeClr val="tx1"/>
          </a:solidFill>
          <a:latin typeface="+mn-lt"/>
          <a:ea typeface="+mn-ea"/>
          <a:cs typeface="+mn-cs"/>
        </a:defRPr>
      </a:lvl5pPr>
      <a:lvl6pPr marL="9655954" algn="l" defTabSz="3862381" rtl="0" eaLnBrk="1" latinLnBrk="0" hangingPunct="1">
        <a:defRPr kumimoji="1" sz="7599" kern="1200">
          <a:solidFill>
            <a:schemeClr val="tx1"/>
          </a:solidFill>
          <a:latin typeface="+mn-lt"/>
          <a:ea typeface="+mn-ea"/>
          <a:cs typeface="+mn-cs"/>
        </a:defRPr>
      </a:lvl6pPr>
      <a:lvl7pPr marL="11587145" algn="l" defTabSz="3862381" rtl="0" eaLnBrk="1" latinLnBrk="0" hangingPunct="1">
        <a:defRPr kumimoji="1" sz="7599" kern="1200">
          <a:solidFill>
            <a:schemeClr val="tx1"/>
          </a:solidFill>
          <a:latin typeface="+mn-lt"/>
          <a:ea typeface="+mn-ea"/>
          <a:cs typeface="+mn-cs"/>
        </a:defRPr>
      </a:lvl7pPr>
      <a:lvl8pPr marL="13518335" algn="l" defTabSz="3862381" rtl="0" eaLnBrk="1" latinLnBrk="0" hangingPunct="1">
        <a:defRPr kumimoji="1" sz="7599" kern="1200">
          <a:solidFill>
            <a:schemeClr val="tx1"/>
          </a:solidFill>
          <a:latin typeface="+mn-lt"/>
          <a:ea typeface="+mn-ea"/>
          <a:cs typeface="+mn-cs"/>
        </a:defRPr>
      </a:lvl8pPr>
      <a:lvl9pPr marL="15449526" algn="l" defTabSz="3862381" rtl="0" eaLnBrk="1" latinLnBrk="0" hangingPunct="1">
        <a:defRPr kumimoji="1" sz="7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jpg"/><Relationship Id="rId7" Type="http://schemas.openxmlformats.org/officeDocument/2006/relationships/image" Target="../media/image6.emf"/><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06DB3AAD-E422-4F72-A435-977C78D3BF75}"/>
              </a:ext>
            </a:extLst>
          </p:cNvPr>
          <p:cNvGrpSpPr/>
          <p:nvPr/>
        </p:nvGrpSpPr>
        <p:grpSpPr>
          <a:xfrm>
            <a:off x="14228515" y="26613445"/>
            <a:ext cx="7120481" cy="3147846"/>
            <a:chOff x="13020465" y="26631171"/>
            <a:chExt cx="6403123" cy="2695522"/>
          </a:xfrm>
        </p:grpSpPr>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8716" y="26649957"/>
              <a:ext cx="1574218" cy="1439763"/>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7363" y="26698329"/>
              <a:ext cx="1574218" cy="1439763"/>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1294" y="26631171"/>
              <a:ext cx="1574218" cy="1439763"/>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20465" y="27886930"/>
              <a:ext cx="1574218" cy="1439763"/>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72881" y="27792757"/>
              <a:ext cx="1574218" cy="1439763"/>
            </a:xfrm>
            <a:prstGeom prst="rect">
              <a:avLst/>
            </a:prstGeom>
          </p:spPr>
        </p:pic>
        <p:pic>
          <p:nvPicPr>
            <p:cNvPr id="28" name="図 27">
              <a:extLst>
                <a:ext uri="{FF2B5EF4-FFF2-40B4-BE49-F238E27FC236}">
                  <a16:creationId xmlns:a16="http://schemas.microsoft.com/office/drawing/2014/main" id="{8B7AEBD7-D36F-4DD6-9EA8-2DA568B9CD15}"/>
                </a:ext>
              </a:extLst>
            </p:cNvPr>
            <p:cNvPicPr>
              <a:picLocks noChangeAspect="1"/>
            </p:cNvPicPr>
            <p:nvPr/>
          </p:nvPicPr>
          <p:blipFill>
            <a:blip r:embed="rId7"/>
            <a:stretch>
              <a:fillRect/>
            </a:stretch>
          </p:blipFill>
          <p:spPr>
            <a:xfrm>
              <a:off x="14731582" y="27948666"/>
              <a:ext cx="1249995" cy="1127947"/>
            </a:xfrm>
            <a:prstGeom prst="rect">
              <a:avLst/>
            </a:prstGeom>
          </p:spPr>
        </p:pic>
        <p:pic>
          <p:nvPicPr>
            <p:cNvPr id="29" name="図 28">
              <a:extLst>
                <a:ext uri="{FF2B5EF4-FFF2-40B4-BE49-F238E27FC236}">
                  <a16:creationId xmlns:a16="http://schemas.microsoft.com/office/drawing/2014/main" id="{BE257C0A-B171-404E-ABBD-F6CBE6C6C4BA}"/>
                </a:ext>
              </a:extLst>
            </p:cNvPr>
            <p:cNvPicPr>
              <a:picLocks noChangeAspect="1"/>
            </p:cNvPicPr>
            <p:nvPr/>
          </p:nvPicPr>
          <p:blipFill>
            <a:blip r:embed="rId8"/>
            <a:stretch>
              <a:fillRect/>
            </a:stretch>
          </p:blipFill>
          <p:spPr>
            <a:xfrm>
              <a:off x="18232888" y="28338549"/>
              <a:ext cx="1190700" cy="704000"/>
            </a:xfrm>
            <a:prstGeom prst="rect">
              <a:avLst/>
            </a:prstGeom>
          </p:spPr>
        </p:pic>
      </p:grpSp>
      <p:sp>
        <p:nvSpPr>
          <p:cNvPr id="24" name="正方形/長方形 23"/>
          <p:cNvSpPr/>
          <p:nvPr/>
        </p:nvSpPr>
        <p:spPr>
          <a:xfrm>
            <a:off x="6241103" y="17910738"/>
            <a:ext cx="7061609" cy="97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6" name="Rectangle 22"/>
          <p:cNvSpPr>
            <a:spLocks noChangeArrowheads="1"/>
          </p:cNvSpPr>
          <p:nvPr/>
        </p:nvSpPr>
        <p:spPr bwMode="auto">
          <a:xfrm>
            <a:off x="912681" y="-128090"/>
            <a:ext cx="19729714" cy="1019189"/>
          </a:xfrm>
          <a:prstGeom prst="rect">
            <a:avLst/>
          </a:prstGeom>
          <a:noFill/>
          <a:ln>
            <a:noFill/>
          </a:ln>
          <a:extLst/>
        </p:spPr>
        <p:txBody>
          <a:bodyPr lIns="228660" tIns="114330" rIns="228660" bIns="114330" anchor="ctr"/>
          <a:lstStyle>
            <a:lvl1pPr defTabSz="2574925"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2574925"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2574925"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2574925"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2574925"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eaLnBrk="1" hangingPunct="1">
              <a:lnSpc>
                <a:spcPct val="150000"/>
              </a:lnSpc>
              <a:spcBef>
                <a:spcPct val="155000"/>
              </a:spcBef>
              <a:buFontTx/>
              <a:buNone/>
            </a:pPr>
            <a:r>
              <a:rPr lang="en-US" altLang="ja-JP" sz="4000" b="1" dirty="0">
                <a:solidFill>
                  <a:srgbClr val="FF0000"/>
                </a:solidFill>
                <a:latin typeface="Times New Roman" pitchFamily="18" charset="0"/>
                <a:ea typeface="HG丸ｺﾞｼｯｸM-PRO" pitchFamily="50" charset="-128"/>
                <a:cs typeface="Times New Roman" pitchFamily="18" charset="0"/>
              </a:rPr>
              <a:t>Results from the Japan 2018 Report Card on Physical Activity for Children and Youth</a:t>
            </a:r>
            <a:r>
              <a:rPr lang="ja-JP" altLang="en-US" sz="4000" b="1" dirty="0">
                <a:solidFill>
                  <a:srgbClr val="FF0000"/>
                </a:solidFill>
                <a:latin typeface="Times New Roman" pitchFamily="18" charset="0"/>
                <a:ea typeface="HGP創英角ｺﾞｼｯｸUB" pitchFamily="50" charset="-128"/>
                <a:cs typeface="Times New Roman" pitchFamily="18" charset="0"/>
              </a:rPr>
              <a:t>　</a:t>
            </a:r>
          </a:p>
        </p:txBody>
      </p:sp>
      <p:sp>
        <p:nvSpPr>
          <p:cNvPr id="7" name="Rectangle 23"/>
          <p:cNvSpPr>
            <a:spLocks noChangeArrowheads="1"/>
          </p:cNvSpPr>
          <p:nvPr/>
        </p:nvSpPr>
        <p:spPr bwMode="auto">
          <a:xfrm>
            <a:off x="912681" y="910865"/>
            <a:ext cx="20148283" cy="3206135"/>
          </a:xfrm>
          <a:prstGeom prst="rect">
            <a:avLst/>
          </a:prstGeom>
          <a:noFill/>
          <a:ln>
            <a:noFill/>
          </a:ln>
          <a:extLst/>
        </p:spPr>
        <p:txBody>
          <a:bodyPr lIns="228660" tIns="114330" rIns="228660" bIns="114330"/>
          <a:lstStyle>
            <a:lvl1pPr defTabSz="2574925"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2574925"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2574925"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2574925"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2574925"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2574925"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a:lnSpc>
                <a:spcPct val="95000"/>
              </a:lnSpc>
              <a:buFontTx/>
              <a:buNone/>
            </a:pPr>
            <a:r>
              <a:rPr lang="ja-JP" altLang="en-US" sz="3000" b="1" dirty="0">
                <a:latin typeface="Times New Roman" pitchFamily="18" charset="0"/>
                <a:cs typeface="Times New Roman" pitchFamily="18" charset="0"/>
              </a:rPr>
              <a:t>○</a:t>
            </a:r>
            <a:r>
              <a:rPr lang="fi-FI" altLang="ja-JP" sz="3000" b="1" dirty="0">
                <a:latin typeface="Times New Roman" pitchFamily="18" charset="0"/>
                <a:cs typeface="Times New Roman" pitchFamily="18" charset="0"/>
              </a:rPr>
              <a:t>Chiaki Tanaka</a:t>
            </a:r>
            <a:r>
              <a:rPr lang="fi-FI" altLang="ja-JP" sz="3000" b="1" baseline="30000" dirty="0">
                <a:latin typeface="Times New Roman" pitchFamily="18" charset="0"/>
                <a:cs typeface="Times New Roman" pitchFamily="18" charset="0"/>
              </a:rPr>
              <a:t>1</a:t>
            </a:r>
            <a:r>
              <a:rPr lang="fi-FI" altLang="ja-JP" sz="3000" b="1" dirty="0">
                <a:latin typeface="Times New Roman" pitchFamily="18" charset="0"/>
                <a:cs typeface="Times New Roman" pitchFamily="18" charset="0"/>
              </a:rPr>
              <a:t>, Shigeho Tanaka</a:t>
            </a:r>
            <a:r>
              <a:rPr lang="fi-FI" altLang="ja-JP" sz="3000" b="1" baseline="30000" dirty="0">
                <a:latin typeface="Times New Roman" pitchFamily="18" charset="0"/>
                <a:cs typeface="Times New Roman" pitchFamily="18" charset="0"/>
              </a:rPr>
              <a:t>2</a:t>
            </a:r>
            <a:r>
              <a:rPr lang="fi-FI" altLang="ja-JP" sz="3000" b="1" dirty="0">
                <a:latin typeface="Times New Roman" pitchFamily="18" charset="0"/>
                <a:cs typeface="Times New Roman" pitchFamily="18" charset="0"/>
              </a:rPr>
              <a:t>, Shigeru Inoue</a:t>
            </a:r>
            <a:r>
              <a:rPr lang="fi-FI" altLang="ja-JP" sz="3000" b="1" baseline="30000" dirty="0">
                <a:latin typeface="Times New Roman" pitchFamily="18" charset="0"/>
                <a:cs typeface="Times New Roman" pitchFamily="18" charset="0"/>
              </a:rPr>
              <a:t>3</a:t>
            </a:r>
            <a:r>
              <a:rPr lang="fi-FI" altLang="ja-JP" sz="3000" b="1" dirty="0">
                <a:latin typeface="Times New Roman" pitchFamily="18" charset="0"/>
                <a:cs typeface="Times New Roman" pitchFamily="18" charset="0"/>
              </a:rPr>
              <a:t>, Motohiko Miyachi</a:t>
            </a:r>
            <a:r>
              <a:rPr lang="fi-FI" altLang="ja-JP" sz="3000" b="1" baseline="30000" dirty="0">
                <a:latin typeface="Times New Roman" pitchFamily="18" charset="0"/>
                <a:cs typeface="Times New Roman" pitchFamily="18" charset="0"/>
              </a:rPr>
              <a:t>2</a:t>
            </a:r>
            <a:r>
              <a:rPr lang="fi-FI" altLang="ja-JP" sz="3000" b="1" dirty="0">
                <a:latin typeface="Times New Roman" pitchFamily="18" charset="0"/>
                <a:cs typeface="Times New Roman" pitchFamily="18" charset="0"/>
              </a:rPr>
              <a:t>, Koya Suzuki</a:t>
            </a:r>
            <a:r>
              <a:rPr lang="fi-FI" altLang="ja-JP" sz="3000" b="1" baseline="30000" dirty="0">
                <a:latin typeface="Times New Roman" pitchFamily="18" charset="0"/>
                <a:cs typeface="Times New Roman" pitchFamily="18" charset="0"/>
              </a:rPr>
              <a:t>4</a:t>
            </a:r>
            <a:r>
              <a:rPr lang="fi-FI" altLang="ja-JP" sz="3000" b="1" dirty="0">
                <a:latin typeface="Times New Roman" pitchFamily="18" charset="0"/>
                <a:cs typeface="Times New Roman" pitchFamily="18" charset="0"/>
              </a:rPr>
              <a:t>, Takafumi Abe</a:t>
            </a:r>
            <a:r>
              <a:rPr lang="fi-FI" altLang="ja-JP" sz="3000" b="1" baseline="30000" dirty="0">
                <a:latin typeface="Times New Roman" pitchFamily="18" charset="0"/>
                <a:cs typeface="Times New Roman" pitchFamily="18" charset="0"/>
              </a:rPr>
              <a:t>5</a:t>
            </a:r>
            <a:r>
              <a:rPr lang="fi-FI" altLang="ja-JP" sz="3000" b="1" dirty="0">
                <a:latin typeface="Times New Roman" pitchFamily="18" charset="0"/>
                <a:cs typeface="Times New Roman" pitchFamily="18" charset="0"/>
              </a:rPr>
              <a:t>,  John J Reilly</a:t>
            </a:r>
            <a:r>
              <a:rPr lang="fi-FI" altLang="ja-JP" sz="3000" b="1" baseline="30000" dirty="0">
                <a:latin typeface="Times New Roman" pitchFamily="18" charset="0"/>
                <a:cs typeface="Times New Roman" pitchFamily="18" charset="0"/>
              </a:rPr>
              <a:t>6</a:t>
            </a:r>
            <a:endParaRPr lang="fi-FI" altLang="ja-JP" sz="3000" b="1" dirty="0">
              <a:latin typeface="Times New Roman" pitchFamily="18" charset="0"/>
              <a:cs typeface="Times New Roman" pitchFamily="18" charset="0"/>
            </a:endParaRPr>
          </a:p>
          <a:p>
            <a:pPr>
              <a:lnSpc>
                <a:spcPct val="95000"/>
              </a:lnSpc>
              <a:buFontTx/>
              <a:buNone/>
            </a:pPr>
            <a:r>
              <a:rPr lang="en-US" altLang="ja-JP" sz="3000" b="1" baseline="30000" dirty="0">
                <a:latin typeface="Times New Roman" pitchFamily="18" charset="0"/>
                <a:cs typeface="Times New Roman" pitchFamily="18" charset="0"/>
              </a:rPr>
              <a:t>1</a:t>
            </a:r>
            <a:r>
              <a:rPr lang="en-US" altLang="ja-JP" sz="3000" b="1" dirty="0">
                <a:latin typeface="Times New Roman" pitchFamily="18" charset="0"/>
                <a:cs typeface="Times New Roman" pitchFamily="18" charset="0"/>
              </a:rPr>
              <a:t> Division of Integrated Sciences, J. F. Oberlin University, Tokyo, Japan, </a:t>
            </a:r>
            <a:r>
              <a:rPr lang="en-US" altLang="ja-JP" sz="3000" b="1" baseline="30000" dirty="0">
                <a:latin typeface="Times New Roman" pitchFamily="18" charset="0"/>
                <a:cs typeface="Times New Roman" pitchFamily="18" charset="0"/>
              </a:rPr>
              <a:t>2</a:t>
            </a:r>
            <a:r>
              <a:rPr lang="en-US" altLang="ja-JP" sz="3000" b="1" dirty="0">
                <a:latin typeface="Times New Roman" pitchFamily="18" charset="0"/>
                <a:cs typeface="Times New Roman" pitchFamily="18" charset="0"/>
              </a:rPr>
              <a:t> National Institute of Health and Nutrition, National Institutes of Biomedical Innovation, Health and Nutrition, Tokyo, Japan,  </a:t>
            </a:r>
            <a:r>
              <a:rPr lang="en-US" altLang="ja-JP" sz="3000" b="1" baseline="30000" dirty="0">
                <a:latin typeface="Times New Roman" pitchFamily="18" charset="0"/>
                <a:cs typeface="Times New Roman" pitchFamily="18" charset="0"/>
              </a:rPr>
              <a:t>3</a:t>
            </a:r>
            <a:r>
              <a:rPr lang="en-US" altLang="ja-JP" sz="3000" b="1" dirty="0">
                <a:latin typeface="Times New Roman" pitchFamily="18" charset="0"/>
                <a:cs typeface="Times New Roman" pitchFamily="18" charset="0"/>
              </a:rPr>
              <a:t> Department of Preventive Medicine and Public Health, Tokyo Medical University, Tokyo, Japan,  </a:t>
            </a:r>
            <a:r>
              <a:rPr lang="en-US" altLang="ja-JP" sz="3000" b="1" baseline="30000" dirty="0">
                <a:latin typeface="Times New Roman" pitchFamily="18" charset="0"/>
                <a:cs typeface="Times New Roman" pitchFamily="18" charset="0"/>
              </a:rPr>
              <a:t>4</a:t>
            </a:r>
            <a:r>
              <a:rPr lang="en-US" altLang="ja-JP" sz="3000" b="1" dirty="0">
                <a:latin typeface="Times New Roman" pitchFamily="18" charset="0"/>
                <a:cs typeface="Times New Roman" pitchFamily="18" charset="0"/>
              </a:rPr>
              <a:t> Department of Sports Science, Juntendo University, Tokyo, Japan, </a:t>
            </a:r>
            <a:r>
              <a:rPr lang="en-US" altLang="ja-JP" sz="3000" b="1" baseline="30000" dirty="0">
                <a:latin typeface="Times New Roman" pitchFamily="18" charset="0"/>
                <a:cs typeface="Times New Roman" pitchFamily="18" charset="0"/>
              </a:rPr>
              <a:t>5 </a:t>
            </a:r>
            <a:r>
              <a:rPr lang="en-US" altLang="ja-JP" sz="3000" b="1" dirty="0">
                <a:latin typeface="Times New Roman" pitchFamily="18" charset="0"/>
                <a:cs typeface="Times New Roman" pitchFamily="18" charset="0"/>
              </a:rPr>
              <a:t>Center for Community-Based Healthcare Research and Education, Shimane University, Shimane, Japan, </a:t>
            </a:r>
            <a:r>
              <a:rPr lang="en-US" altLang="ja-JP" sz="3000" b="1" baseline="30000" dirty="0">
                <a:latin typeface="Times New Roman" pitchFamily="18" charset="0"/>
                <a:cs typeface="Times New Roman" pitchFamily="18" charset="0"/>
              </a:rPr>
              <a:t>6</a:t>
            </a:r>
            <a:r>
              <a:rPr lang="en-US" altLang="ja-JP" sz="3000" b="1" dirty="0">
                <a:latin typeface="Times New Roman" pitchFamily="18" charset="0"/>
                <a:cs typeface="Times New Roman" pitchFamily="18" charset="0"/>
              </a:rPr>
              <a:t> Physical Activity for Health Group, School of Psychological Sciences &amp; Health, University of Strathclyde, Glasgow, Scotland.</a:t>
            </a:r>
          </a:p>
          <a:p>
            <a:pPr eaLnBrk="1" hangingPunct="1">
              <a:lnSpc>
                <a:spcPct val="95000"/>
              </a:lnSpc>
              <a:buFontTx/>
              <a:buNone/>
            </a:pPr>
            <a:endParaRPr lang="en-US" altLang="ja-JP" sz="3000" b="1" dirty="0">
              <a:latin typeface="Times New Roman" pitchFamily="18" charset="0"/>
              <a:cs typeface="Times New Roman" pitchFamily="18" charset="0"/>
            </a:endParaRPr>
          </a:p>
        </p:txBody>
      </p:sp>
      <p:sp>
        <p:nvSpPr>
          <p:cNvPr id="8" name="Text Box 96"/>
          <p:cNvSpPr txBox="1">
            <a:spLocks noChangeArrowheads="1"/>
          </p:cNvSpPr>
          <p:nvPr/>
        </p:nvSpPr>
        <p:spPr bwMode="auto">
          <a:xfrm>
            <a:off x="1075681" y="4120382"/>
            <a:ext cx="3600764" cy="562468"/>
          </a:xfrm>
          <a:prstGeom prst="rect">
            <a:avLst/>
          </a:prstGeom>
          <a:noFill/>
          <a:ln w="9525">
            <a:noFill/>
            <a:miter lim="800000"/>
            <a:headEnd/>
            <a:tailEnd/>
          </a:ln>
          <a:extLst/>
        </p:spPr>
        <p:txBody>
          <a:bodyPr wrap="square" lIns="23631" tIns="11814" rIns="23631" bIns="11814">
            <a:spAutoFit/>
          </a:bodyPr>
          <a:lstStyle>
            <a:lvl1pPr defTabSz="782638"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782638"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782638"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782638"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782638"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eaLnBrk="1" hangingPunct="1">
              <a:spcBef>
                <a:spcPct val="0"/>
              </a:spcBef>
              <a:buFontTx/>
              <a:buNone/>
            </a:pPr>
            <a:r>
              <a:rPr lang="en-US" altLang="ja-JP" sz="3500" b="1" i="1" dirty="0">
                <a:solidFill>
                  <a:srgbClr val="00B050"/>
                </a:solidFill>
                <a:latin typeface="Times New Roman" pitchFamily="18" charset="0"/>
                <a:ea typeface="HG丸ｺﾞｼｯｸM-PRO" pitchFamily="50" charset="-128"/>
                <a:cs typeface="Times New Roman" pitchFamily="18" charset="0"/>
              </a:rPr>
              <a:t>【Aim】</a:t>
            </a:r>
          </a:p>
        </p:txBody>
      </p:sp>
      <p:sp>
        <p:nvSpPr>
          <p:cNvPr id="13" name="正方形/長方形 54"/>
          <p:cNvSpPr>
            <a:spLocks noChangeArrowheads="1"/>
          </p:cNvSpPr>
          <p:nvPr/>
        </p:nvSpPr>
        <p:spPr bwMode="auto">
          <a:xfrm>
            <a:off x="250652" y="26448923"/>
            <a:ext cx="1277291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10200">
                <a:solidFill>
                  <a:schemeClr val="tx1"/>
                </a:solidFill>
                <a:latin typeface="Arial" charset="0"/>
                <a:ea typeface="ＭＳ Ｐゴシック" pitchFamily="50" charset="-128"/>
              </a:defRPr>
            </a:lvl1pPr>
            <a:lvl2pPr marL="742950" indent="-285750" eaLnBrk="0" hangingPunct="0">
              <a:spcBef>
                <a:spcPct val="20000"/>
              </a:spcBef>
              <a:buChar char="–"/>
              <a:defRPr kumimoji="1" sz="8400">
                <a:solidFill>
                  <a:schemeClr val="tx1"/>
                </a:solidFill>
                <a:latin typeface="Arial" charset="0"/>
                <a:ea typeface="ＭＳ Ｐゴシック" pitchFamily="50" charset="-128"/>
              </a:defRPr>
            </a:lvl2pPr>
            <a:lvl3pPr marL="1143000" indent="-228600" eaLnBrk="0" hangingPunct="0">
              <a:spcBef>
                <a:spcPct val="20000"/>
              </a:spcBef>
              <a:buChar char="•"/>
              <a:defRPr kumimoji="1" sz="7400">
                <a:solidFill>
                  <a:schemeClr val="tx1"/>
                </a:solidFill>
                <a:latin typeface="Arial" charset="0"/>
                <a:ea typeface="ＭＳ Ｐゴシック" pitchFamily="50" charset="-128"/>
              </a:defRPr>
            </a:lvl3pPr>
            <a:lvl4pPr marL="1600200" indent="-228600" eaLnBrk="0" hangingPunct="0">
              <a:spcBef>
                <a:spcPct val="20000"/>
              </a:spcBef>
              <a:buChar char="–"/>
              <a:defRPr kumimoji="1" sz="6200">
                <a:solidFill>
                  <a:schemeClr val="tx1"/>
                </a:solidFill>
                <a:latin typeface="Arial" charset="0"/>
                <a:ea typeface="ＭＳ Ｐゴシック" pitchFamily="50" charset="-128"/>
              </a:defRPr>
            </a:lvl4pPr>
            <a:lvl5pPr marL="2057400" indent="-228600" eaLnBrk="0" hangingPunct="0">
              <a:spcBef>
                <a:spcPct val="20000"/>
              </a:spcBef>
              <a:buChar char="»"/>
              <a:defRPr kumimoji="1" sz="62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eaLnBrk="1" hangingPunct="1">
              <a:spcBef>
                <a:spcPct val="0"/>
              </a:spcBef>
              <a:buFontTx/>
              <a:buNone/>
            </a:pPr>
            <a:r>
              <a:rPr lang="ja-JP" altLang="en-US" sz="3000" dirty="0">
                <a:latin typeface="Times New Roman" pitchFamily="18" charset="0"/>
                <a:ea typeface="HG丸ｺﾞｼｯｸM-PRO" pitchFamily="50" charset="-128"/>
                <a:cs typeface="Times New Roman" pitchFamily="18" charset="0"/>
              </a:rPr>
              <a:t>●</a:t>
            </a:r>
            <a:r>
              <a:rPr lang="en-US" altLang="ja-JP" sz="3000" b="1" dirty="0">
                <a:latin typeface="Times New Roman" pitchFamily="18" charset="0"/>
                <a:ea typeface="HG丸ｺﾞｼｯｸM-PRO" pitchFamily="50" charset="-128"/>
                <a:cs typeface="Times New Roman" pitchFamily="18" charset="0"/>
              </a:rPr>
              <a:t> ACKNOWLEDGMENTS : The authors thank members of the Stakeholder Group for their varied and substantial contributions to the 2018 Japan Report Card. This work was supported by a funding from the project research of Japanese Society of Physical Fitness and Sports Medicine (2015~2017) and J. F. Oberlin University.</a:t>
            </a:r>
          </a:p>
          <a:p>
            <a:pPr eaLnBrk="1" hangingPunct="1">
              <a:spcBef>
                <a:spcPct val="0"/>
              </a:spcBef>
              <a:buFontTx/>
              <a:buNone/>
            </a:pPr>
            <a:endParaRPr lang="en-US" altLang="ja-JP" sz="3000" b="1" dirty="0">
              <a:latin typeface="Times New Roman" pitchFamily="18" charset="0"/>
              <a:ea typeface="HG丸ｺﾞｼｯｸM-PRO" pitchFamily="50" charset="-128"/>
              <a:cs typeface="Times New Roman" pitchFamily="18" charset="0"/>
            </a:endParaRPr>
          </a:p>
          <a:p>
            <a:pPr eaLnBrk="1" hangingPunct="1">
              <a:spcBef>
                <a:spcPct val="0"/>
              </a:spcBef>
              <a:buFontTx/>
              <a:buNone/>
            </a:pPr>
            <a:r>
              <a:rPr lang="en-US" altLang="ja-JP" sz="3000" b="1" dirty="0">
                <a:latin typeface="Times New Roman" pitchFamily="18" charset="0"/>
                <a:ea typeface="HG丸ｺﾞｼｯｸM-PRO" pitchFamily="50" charset="-128"/>
                <a:cs typeface="Times New Roman" pitchFamily="18" charset="0"/>
              </a:rPr>
              <a:t>Contact: c-tanaka@obirin.ac.jp</a:t>
            </a:r>
          </a:p>
        </p:txBody>
      </p:sp>
      <p:sp>
        <p:nvSpPr>
          <p:cNvPr id="14" name="Text Box 96"/>
          <p:cNvSpPr txBox="1">
            <a:spLocks noChangeArrowheads="1"/>
          </p:cNvSpPr>
          <p:nvPr/>
        </p:nvSpPr>
        <p:spPr bwMode="auto">
          <a:xfrm>
            <a:off x="978819" y="7410892"/>
            <a:ext cx="5827950" cy="5624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23631" tIns="11814" rIns="23631" bIns="11814">
            <a:spAutoFit/>
          </a:bodyPr>
          <a:lstStyle>
            <a:lvl1pPr defTabSz="782638"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782638"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782638"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782638"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782638"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eaLnBrk="1" hangingPunct="1">
              <a:spcBef>
                <a:spcPct val="0"/>
              </a:spcBef>
              <a:buFontTx/>
              <a:buNone/>
            </a:pPr>
            <a:r>
              <a:rPr lang="en-US" altLang="ja-JP" sz="3500" b="1" i="1" dirty="0">
                <a:solidFill>
                  <a:srgbClr val="FFC000"/>
                </a:solidFill>
                <a:latin typeface="Times New Roman" pitchFamily="18" charset="0"/>
                <a:ea typeface="HG丸ｺﾞｼｯｸM-PRO" pitchFamily="50" charset="-128"/>
                <a:cs typeface="Times New Roman" pitchFamily="18" charset="0"/>
              </a:rPr>
              <a:t>【Methods】</a:t>
            </a:r>
          </a:p>
        </p:txBody>
      </p:sp>
      <p:sp>
        <p:nvSpPr>
          <p:cNvPr id="18" name="タイトル 1"/>
          <p:cNvSpPr txBox="1">
            <a:spLocks/>
          </p:cNvSpPr>
          <p:nvPr/>
        </p:nvSpPr>
        <p:spPr bwMode="auto">
          <a:xfrm>
            <a:off x="721946" y="23350227"/>
            <a:ext cx="20148282" cy="716371"/>
          </a:xfrm>
          <a:prstGeom prst="rect">
            <a:avLst/>
          </a:prstGeom>
          <a:noFill/>
          <a:ln w="9525">
            <a:noFill/>
            <a:miter lim="800000"/>
            <a:headEnd/>
            <a:tailEnd/>
          </a:ln>
        </p:spPr>
        <p:txBody>
          <a:bodyPr lIns="228660" tIns="114330" rIns="228660" bIns="114330" anchor="ctr"/>
          <a:lstStyle/>
          <a:p>
            <a:pPr defTabSz="2285654" eaLnBrk="0" hangingPunct="0">
              <a:defRPr/>
            </a:pPr>
            <a:r>
              <a:rPr lang="en-US" altLang="ja-JP" sz="3500" b="1" kern="0" dirty="0">
                <a:latin typeface="Times New Roman" pitchFamily="18" charset="0"/>
                <a:ea typeface="+mj-ea"/>
                <a:cs typeface="Times New Roman" pitchFamily="18" charset="0"/>
              </a:rPr>
              <a:t>Table 1. Grades According to Physical Activity Indicator in the 2018 Japan Report Card on Physical Activity for Children and Youth</a:t>
            </a:r>
          </a:p>
        </p:txBody>
      </p:sp>
      <p:sp>
        <p:nvSpPr>
          <p:cNvPr id="25" name="Rectangle 102"/>
          <p:cNvSpPr>
            <a:spLocks noChangeArrowheads="1"/>
          </p:cNvSpPr>
          <p:nvPr/>
        </p:nvSpPr>
        <p:spPr bwMode="auto">
          <a:xfrm>
            <a:off x="327643" y="24272702"/>
            <a:ext cx="3313597" cy="58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162" tIns="23081" rIns="46162" bIns="23081">
            <a:spAutoFit/>
          </a:bodyPr>
          <a:lstStyle>
            <a:lvl1pPr defTabSz="782638"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782638"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782638"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782638"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782638"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eaLnBrk="1" hangingPunct="1">
              <a:spcBef>
                <a:spcPct val="0"/>
              </a:spcBef>
              <a:buFontTx/>
              <a:buNone/>
            </a:pPr>
            <a:r>
              <a:rPr lang="en-US" altLang="ja-JP" sz="3500" b="1" i="1" dirty="0">
                <a:solidFill>
                  <a:srgbClr val="00B0F0"/>
                </a:solidFill>
                <a:latin typeface="Times New Roman" pitchFamily="18" charset="0"/>
                <a:ea typeface="HG丸ｺﾞｼｯｸM-PRO" pitchFamily="50" charset="-128"/>
                <a:cs typeface="Times New Roman" pitchFamily="18" charset="0"/>
              </a:rPr>
              <a:t>【Discussion】</a:t>
            </a:r>
            <a:r>
              <a:rPr lang="ja-JP" altLang="en-US" sz="3500" b="1" i="1" dirty="0">
                <a:solidFill>
                  <a:srgbClr val="00B0F0"/>
                </a:solidFill>
                <a:latin typeface="Times New Roman" pitchFamily="18" charset="0"/>
                <a:ea typeface="HG丸ｺﾞｼｯｸM-PRO" pitchFamily="50" charset="-128"/>
                <a:cs typeface="Times New Roman" pitchFamily="18" charset="0"/>
              </a:rPr>
              <a:t>　</a:t>
            </a:r>
          </a:p>
        </p:txBody>
      </p:sp>
      <p:sp>
        <p:nvSpPr>
          <p:cNvPr id="50" name="Text Box 96"/>
          <p:cNvSpPr txBox="1">
            <a:spLocks noChangeArrowheads="1"/>
          </p:cNvSpPr>
          <p:nvPr/>
        </p:nvSpPr>
        <p:spPr bwMode="auto">
          <a:xfrm>
            <a:off x="898724" y="13121382"/>
            <a:ext cx="5827950" cy="5624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23631" tIns="11814" rIns="23631" bIns="11814">
            <a:spAutoFit/>
          </a:bodyPr>
          <a:lstStyle>
            <a:lvl1pPr defTabSz="782638"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782638"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782638"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782638"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782638"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782638"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eaLnBrk="1" hangingPunct="1">
              <a:spcBef>
                <a:spcPct val="0"/>
              </a:spcBef>
              <a:buFontTx/>
              <a:buNone/>
            </a:pPr>
            <a:r>
              <a:rPr lang="en-US" altLang="ja-JP" sz="3500" b="1" i="1" dirty="0">
                <a:solidFill>
                  <a:srgbClr val="FF0000"/>
                </a:solidFill>
                <a:latin typeface="Times New Roman" pitchFamily="18" charset="0"/>
                <a:ea typeface="HG丸ｺﾞｼｯｸM-PRO" pitchFamily="50" charset="-128"/>
                <a:cs typeface="Times New Roman" pitchFamily="18" charset="0"/>
              </a:rPr>
              <a:t>【Key Findings】</a:t>
            </a:r>
          </a:p>
        </p:txBody>
      </p:sp>
      <p:sp>
        <p:nvSpPr>
          <p:cNvPr id="51" name="Rectangle 101"/>
          <p:cNvSpPr>
            <a:spLocks noChangeArrowheads="1"/>
          </p:cNvSpPr>
          <p:nvPr/>
        </p:nvSpPr>
        <p:spPr bwMode="auto">
          <a:xfrm>
            <a:off x="1185618" y="8358080"/>
            <a:ext cx="11895619" cy="43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162" tIns="23081" rIns="46162" bIns="23081" anchor="ctr">
            <a:spAutoFit/>
          </a:bodyPr>
          <a:lstStyle>
            <a:lvl1pPr defTabSz="571500"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571500"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571500"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571500"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571500"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a:spcBef>
                <a:spcPct val="0"/>
              </a:spcBef>
              <a:buFontTx/>
              <a:buNone/>
            </a:pPr>
            <a:r>
              <a:rPr lang="en-US" altLang="ja-JP" sz="3500" b="1" dirty="0">
                <a:latin typeface="Times New Roman" pitchFamily="18" charset="0"/>
                <a:ea typeface="HG丸ｺﾞｼｯｸM-PRO" pitchFamily="50" charset="-128"/>
              </a:rPr>
              <a:t>The 2018 Japanese Report Card consists of 11 indicators. Nationally representative data were used to score the indicators. We used mainly the National Survey on Physical Fitness, Athletic Performance, and Exercise Habits of the Japan Sports Agency (JSA) using a questionnaire for a million students, and the Survey on Physical Strength and Athletic Performance of JSA using a questionnaire and measuring physical fitness in &gt;2000 students for each grade.</a:t>
            </a:r>
          </a:p>
        </p:txBody>
      </p:sp>
      <p:sp>
        <p:nvSpPr>
          <p:cNvPr id="2" name="正方形/長方形 1"/>
          <p:cNvSpPr/>
          <p:nvPr/>
        </p:nvSpPr>
        <p:spPr>
          <a:xfrm>
            <a:off x="721946" y="24985279"/>
            <a:ext cx="19418999" cy="1169551"/>
          </a:xfrm>
          <a:prstGeom prst="rect">
            <a:avLst/>
          </a:prstGeom>
        </p:spPr>
        <p:txBody>
          <a:bodyPr wrap="square">
            <a:spAutoFit/>
          </a:bodyPr>
          <a:lstStyle/>
          <a:p>
            <a:r>
              <a:rPr lang="en-US" altLang="ja-JP" sz="3500" b="1" dirty="0">
                <a:latin typeface="Times New Roman" panose="02020603050405020304" pitchFamily="18" charset="0"/>
                <a:cs typeface="Times New Roman" panose="02020603050405020304" pitchFamily="18" charset="0"/>
              </a:rPr>
              <a:t>The Japan report card illustrated some favorable health behaviors, health outcomes, and influences. There is a need for more evidence especially on overall physical activity levels and active play.</a:t>
            </a:r>
            <a:endParaRPr lang="ja-JP" altLang="en-US" sz="3500" b="1" dirty="0">
              <a:latin typeface="Times New Roman" panose="02020603050405020304" pitchFamily="18" charset="0"/>
              <a:cs typeface="Times New Roman" panose="02020603050405020304" pitchFamily="18" charset="0"/>
            </a:endParaRPr>
          </a:p>
        </p:txBody>
      </p:sp>
      <p:pic>
        <p:nvPicPr>
          <p:cNvPr id="1026" name="Picture 2" descr="日本地図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86424" y="5637440"/>
            <a:ext cx="2998477" cy="3081618"/>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1140926" y="13963755"/>
            <a:ext cx="19343975" cy="3862596"/>
          </a:xfrm>
          <a:prstGeom prst="rect">
            <a:avLst/>
          </a:prstGeom>
        </p:spPr>
        <p:txBody>
          <a:bodyPr wrap="square">
            <a:spAutoFit/>
          </a:bodyPr>
          <a:lstStyle/>
          <a:p>
            <a:r>
              <a:rPr lang="en-US" altLang="ja-JP" sz="3500" b="1" dirty="0">
                <a:latin typeface="Times New Roman" panose="02020603050405020304" pitchFamily="18" charset="0"/>
                <a:cs typeface="Times New Roman" panose="02020603050405020304" pitchFamily="18" charset="0"/>
              </a:rPr>
              <a:t>The 2018 Japan Report Card on Physical Activity for Children and Youth consists of health behaviors and outcomes (7 indicators), and influences on health behaviors (4 indicators). The key four health behaviors and outcomes (Organized Sport Participation: B</a:t>
            </a:r>
            <a:r>
              <a:rPr lang="en-US" altLang="ja-JP" sz="3500" b="1" baseline="30000" dirty="0">
                <a:latin typeface="Times New Roman" panose="02020603050405020304" pitchFamily="18" charset="0"/>
                <a:cs typeface="Times New Roman" panose="02020603050405020304" pitchFamily="18" charset="0"/>
              </a:rPr>
              <a:t>-</a:t>
            </a:r>
            <a:r>
              <a:rPr lang="en-US" altLang="ja-JP" sz="3500" b="1" dirty="0">
                <a:latin typeface="Times New Roman" panose="02020603050405020304" pitchFamily="18" charset="0"/>
                <a:cs typeface="Times New Roman" panose="02020603050405020304" pitchFamily="18" charset="0"/>
              </a:rPr>
              <a:t>; Active Transportation: A</a:t>
            </a:r>
            <a:r>
              <a:rPr lang="en-US" altLang="ja-JP" sz="3500" b="1" baseline="30000" dirty="0">
                <a:latin typeface="Times New Roman" panose="02020603050405020304" pitchFamily="18" charset="0"/>
                <a:cs typeface="Times New Roman" panose="02020603050405020304" pitchFamily="18" charset="0"/>
              </a:rPr>
              <a:t>-</a:t>
            </a:r>
            <a:r>
              <a:rPr lang="en-US" altLang="ja-JP" sz="3500" b="1" dirty="0">
                <a:latin typeface="Times New Roman" panose="02020603050405020304" pitchFamily="18" charset="0"/>
                <a:cs typeface="Times New Roman" panose="02020603050405020304" pitchFamily="18" charset="0"/>
              </a:rPr>
              <a:t>; Physical fitness: A, Weight status: A) were favorable. Sedentary Behavior received C</a:t>
            </a:r>
            <a:r>
              <a:rPr lang="en-US" altLang="ja-JP" sz="3500" b="1" baseline="30000" dirty="0">
                <a:latin typeface="Times New Roman" panose="02020603050405020304" pitchFamily="18" charset="0"/>
                <a:cs typeface="Times New Roman" panose="02020603050405020304" pitchFamily="18" charset="0"/>
              </a:rPr>
              <a:t>-</a:t>
            </a:r>
            <a:r>
              <a:rPr lang="en-US" altLang="ja-JP" sz="3500" b="1" dirty="0">
                <a:latin typeface="Times New Roman" panose="02020603050405020304" pitchFamily="18" charset="0"/>
                <a:cs typeface="Times New Roman" panose="02020603050405020304" pitchFamily="18" charset="0"/>
              </a:rPr>
              <a:t> grade, while 2 indicators (Overall Physical Activity, and Active Play) could not be graded. In the Influences domain, Family Influence and Community were graded as C</a:t>
            </a:r>
            <a:r>
              <a:rPr lang="en-US" altLang="ja-JP" sz="3500" b="1" baseline="30000" dirty="0">
                <a:latin typeface="Times New Roman" panose="02020603050405020304" pitchFamily="18" charset="0"/>
                <a:cs typeface="Times New Roman" panose="02020603050405020304" pitchFamily="18" charset="0"/>
              </a:rPr>
              <a:t>-</a:t>
            </a:r>
            <a:r>
              <a:rPr lang="en-US" altLang="ja-JP" sz="3500" b="1" dirty="0">
                <a:latin typeface="Times New Roman" panose="02020603050405020304" pitchFamily="18" charset="0"/>
                <a:cs typeface="Times New Roman" panose="02020603050405020304" pitchFamily="18" charset="0"/>
              </a:rPr>
              <a:t>, while School (B</a:t>
            </a:r>
            <a:r>
              <a:rPr lang="en-US" altLang="ja-JP" sz="3500" b="1" baseline="30000" dirty="0">
                <a:latin typeface="Times New Roman" panose="02020603050405020304" pitchFamily="18" charset="0"/>
                <a:cs typeface="Times New Roman" panose="02020603050405020304" pitchFamily="18" charset="0"/>
              </a:rPr>
              <a:t>+</a:t>
            </a:r>
            <a:r>
              <a:rPr lang="en-US" altLang="ja-JP" sz="3500" b="1" dirty="0">
                <a:latin typeface="Times New Roman" panose="02020603050405020304" pitchFamily="18" charset="0"/>
                <a:cs typeface="Times New Roman" panose="02020603050405020304" pitchFamily="18" charset="0"/>
              </a:rPr>
              <a:t>), Community and Environment (B</a:t>
            </a:r>
            <a:r>
              <a:rPr lang="en-US" altLang="ja-JP" sz="3500" b="1" baseline="30000" dirty="0">
                <a:latin typeface="Times New Roman" panose="02020603050405020304" pitchFamily="18" charset="0"/>
                <a:cs typeface="Times New Roman" panose="02020603050405020304" pitchFamily="18" charset="0"/>
              </a:rPr>
              <a:t>-</a:t>
            </a:r>
            <a:r>
              <a:rPr lang="en-US" altLang="ja-JP" sz="3500" b="1" dirty="0">
                <a:latin typeface="Times New Roman" panose="02020603050405020304" pitchFamily="18" charset="0"/>
                <a:cs typeface="Times New Roman" panose="02020603050405020304" pitchFamily="18" charset="0"/>
              </a:rPr>
              <a:t>), and Government Strategies and Investments (B) were favorable. </a:t>
            </a:r>
          </a:p>
        </p:txBody>
      </p:sp>
      <p:sp>
        <p:nvSpPr>
          <p:cNvPr id="38" name="Rectangle 101"/>
          <p:cNvSpPr>
            <a:spLocks noChangeArrowheads="1"/>
          </p:cNvSpPr>
          <p:nvPr/>
        </p:nvSpPr>
        <p:spPr bwMode="auto">
          <a:xfrm>
            <a:off x="1165779" y="4865600"/>
            <a:ext cx="12030626" cy="220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162" tIns="23081" rIns="46162" bIns="23081" anchor="ctr">
            <a:spAutoFit/>
          </a:bodyPr>
          <a:lstStyle>
            <a:lvl1pPr defTabSz="571500" eaLnBrk="0" hangingPunct="0">
              <a:spcBef>
                <a:spcPct val="20000"/>
              </a:spcBef>
              <a:buChar char="•"/>
              <a:defRPr kumimoji="1" sz="10200">
                <a:solidFill>
                  <a:schemeClr val="tx1"/>
                </a:solidFill>
                <a:latin typeface="Arial" charset="0"/>
                <a:ea typeface="ＭＳ Ｐゴシック" pitchFamily="50" charset="-128"/>
              </a:defRPr>
            </a:lvl1pPr>
            <a:lvl2pPr marL="742950" indent="-285750" defTabSz="571500" eaLnBrk="0" hangingPunct="0">
              <a:spcBef>
                <a:spcPct val="20000"/>
              </a:spcBef>
              <a:buChar char="–"/>
              <a:defRPr kumimoji="1" sz="8400">
                <a:solidFill>
                  <a:schemeClr val="tx1"/>
                </a:solidFill>
                <a:latin typeface="Arial" charset="0"/>
                <a:ea typeface="ＭＳ Ｐゴシック" pitchFamily="50" charset="-128"/>
              </a:defRPr>
            </a:lvl2pPr>
            <a:lvl3pPr marL="1143000" indent="-228600" defTabSz="571500" eaLnBrk="0" hangingPunct="0">
              <a:spcBef>
                <a:spcPct val="20000"/>
              </a:spcBef>
              <a:buChar char="•"/>
              <a:defRPr kumimoji="1" sz="7400">
                <a:solidFill>
                  <a:schemeClr val="tx1"/>
                </a:solidFill>
                <a:latin typeface="Arial" charset="0"/>
                <a:ea typeface="ＭＳ Ｐゴシック" pitchFamily="50" charset="-128"/>
              </a:defRPr>
            </a:lvl3pPr>
            <a:lvl4pPr marL="1600200" indent="-228600" defTabSz="571500" eaLnBrk="0" hangingPunct="0">
              <a:spcBef>
                <a:spcPct val="20000"/>
              </a:spcBef>
              <a:buChar char="–"/>
              <a:defRPr kumimoji="1" sz="6200">
                <a:solidFill>
                  <a:schemeClr val="tx1"/>
                </a:solidFill>
                <a:latin typeface="Arial" charset="0"/>
                <a:ea typeface="ＭＳ Ｐゴシック" pitchFamily="50" charset="-128"/>
              </a:defRPr>
            </a:lvl4pPr>
            <a:lvl5pPr marL="2057400" indent="-228600" defTabSz="571500" eaLnBrk="0" hangingPunct="0">
              <a:spcBef>
                <a:spcPct val="20000"/>
              </a:spcBef>
              <a:buChar char="»"/>
              <a:defRPr kumimoji="1" sz="6200">
                <a:solidFill>
                  <a:schemeClr val="tx1"/>
                </a:solidFill>
                <a:latin typeface="Arial" charset="0"/>
                <a:ea typeface="ＭＳ Ｐゴシック" pitchFamily="50" charset="-128"/>
              </a:defRPr>
            </a:lvl5pPr>
            <a:lvl6pPr marL="25146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6pPr>
            <a:lvl7pPr marL="29718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7pPr>
            <a:lvl8pPr marL="34290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8pPr>
            <a:lvl9pPr marL="3886200" indent="-228600" defTabSz="571500" eaLnBrk="0" fontAlgn="base" hangingPunct="0">
              <a:spcBef>
                <a:spcPct val="20000"/>
              </a:spcBef>
              <a:spcAft>
                <a:spcPct val="0"/>
              </a:spcAft>
              <a:buChar char="»"/>
              <a:defRPr kumimoji="1" sz="6200">
                <a:solidFill>
                  <a:schemeClr val="tx1"/>
                </a:solidFill>
                <a:latin typeface="Arial" charset="0"/>
                <a:ea typeface="ＭＳ Ｐゴシック" pitchFamily="50" charset="-128"/>
              </a:defRPr>
            </a:lvl9pPr>
          </a:lstStyle>
          <a:p>
            <a:pPr>
              <a:spcBef>
                <a:spcPct val="0"/>
              </a:spcBef>
              <a:buFontTx/>
              <a:buNone/>
            </a:pPr>
            <a:r>
              <a:rPr lang="en-US" altLang="ja-JP" sz="3500" b="1" dirty="0">
                <a:latin typeface="Times New Roman" pitchFamily="18" charset="0"/>
                <a:ea typeface="HG丸ｺﾞｼｯｸM-PRO" pitchFamily="50" charset="-128"/>
              </a:rPr>
              <a:t>The 2018 Japan Report Card on Physical Activity for Children and Youth aims to consolidate existing evidence, encourage greater evidence-informed physical activity policy, and improve surveillance of physical activity.</a:t>
            </a:r>
          </a:p>
        </p:txBody>
      </p:sp>
      <p:sp>
        <p:nvSpPr>
          <p:cNvPr id="32" name="四角形: 角を丸くする 31"/>
          <p:cNvSpPr/>
          <p:nvPr/>
        </p:nvSpPr>
        <p:spPr>
          <a:xfrm>
            <a:off x="995586" y="4762394"/>
            <a:ext cx="12307126" cy="251853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40" name="四角形: 角を丸くする 39"/>
          <p:cNvSpPr/>
          <p:nvPr/>
        </p:nvSpPr>
        <p:spPr>
          <a:xfrm>
            <a:off x="898724" y="7998789"/>
            <a:ext cx="12403988" cy="5044524"/>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41" name="四角形: 角を丸くする 40"/>
          <p:cNvSpPr/>
          <p:nvPr/>
        </p:nvSpPr>
        <p:spPr>
          <a:xfrm>
            <a:off x="898724" y="13723130"/>
            <a:ext cx="19658184" cy="41993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p>
        </p:txBody>
      </p:sp>
      <p:sp>
        <p:nvSpPr>
          <p:cNvPr id="42" name="四角形: 角を丸くする 41"/>
          <p:cNvSpPr/>
          <p:nvPr/>
        </p:nvSpPr>
        <p:spPr>
          <a:xfrm>
            <a:off x="522102" y="24868508"/>
            <a:ext cx="20120294" cy="1574354"/>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500">
              <a:solidFill>
                <a:srgbClr val="FFC000"/>
              </a:solidFill>
            </a:endParaRPr>
          </a:p>
        </p:txBody>
      </p:sp>
      <p:pic>
        <p:nvPicPr>
          <p:cNvPr id="4" name="図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07922" y="9684705"/>
            <a:ext cx="2073714" cy="1218712"/>
          </a:xfrm>
          <a:prstGeom prst="rect">
            <a:avLst/>
          </a:prstGeom>
        </p:spPr>
      </p:pic>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6796" y="18527092"/>
            <a:ext cx="2676873" cy="2751097"/>
          </a:xfrm>
          <a:prstGeom prst="rect">
            <a:avLst/>
          </a:prstGeom>
        </p:spPr>
      </p:pic>
      <p:pic>
        <p:nvPicPr>
          <p:cNvPr id="11" name="図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45599" y="20497667"/>
            <a:ext cx="2657839" cy="2731535"/>
          </a:xfrm>
          <a:prstGeom prst="rect">
            <a:avLst/>
          </a:prstGeom>
        </p:spPr>
      </p:pic>
      <p:pic>
        <p:nvPicPr>
          <p:cNvPr id="26" name="図 25">
            <a:extLst>
              <a:ext uri="{FF2B5EF4-FFF2-40B4-BE49-F238E27FC236}">
                <a16:creationId xmlns:a16="http://schemas.microsoft.com/office/drawing/2014/main" id="{3ECEBBAF-FBED-4805-9CD9-5C423F0B3497}"/>
              </a:ext>
            </a:extLst>
          </p:cNvPr>
          <p:cNvPicPr>
            <a:picLocks noChangeAspect="1"/>
          </p:cNvPicPr>
          <p:nvPr/>
        </p:nvPicPr>
        <p:blipFill>
          <a:blip r:embed="rId13"/>
          <a:stretch>
            <a:fillRect/>
          </a:stretch>
        </p:blipFill>
        <p:spPr>
          <a:xfrm>
            <a:off x="13839465" y="5386662"/>
            <a:ext cx="3497491" cy="7072288"/>
          </a:xfrm>
          <a:prstGeom prst="rect">
            <a:avLst/>
          </a:prstGeom>
        </p:spPr>
      </p:pic>
      <p:pic>
        <p:nvPicPr>
          <p:cNvPr id="34" name="図 33">
            <a:extLst>
              <a:ext uri="{FF2B5EF4-FFF2-40B4-BE49-F238E27FC236}">
                <a16:creationId xmlns:a16="http://schemas.microsoft.com/office/drawing/2014/main" id="{D33F5911-FED7-41EF-90A8-B260700B3691}"/>
              </a:ext>
            </a:extLst>
          </p:cNvPr>
          <p:cNvPicPr>
            <a:picLocks noChangeAspect="1"/>
          </p:cNvPicPr>
          <p:nvPr/>
        </p:nvPicPr>
        <p:blipFill>
          <a:blip r:embed="rId14"/>
          <a:stretch>
            <a:fillRect/>
          </a:stretch>
        </p:blipFill>
        <p:spPr>
          <a:xfrm>
            <a:off x="12404876" y="18089934"/>
            <a:ext cx="6212426" cy="3898955"/>
          </a:xfrm>
          <a:prstGeom prst="rect">
            <a:avLst/>
          </a:prstGeom>
        </p:spPr>
      </p:pic>
      <p:pic>
        <p:nvPicPr>
          <p:cNvPr id="9" name="図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16221" y="20879733"/>
            <a:ext cx="2282694" cy="2345989"/>
          </a:xfrm>
          <a:prstGeom prst="rect">
            <a:avLst/>
          </a:prstGeom>
        </p:spPr>
      </p:pic>
      <p:pic>
        <p:nvPicPr>
          <p:cNvPr id="35" name="図 34">
            <a:extLst>
              <a:ext uri="{FF2B5EF4-FFF2-40B4-BE49-F238E27FC236}">
                <a16:creationId xmlns:a16="http://schemas.microsoft.com/office/drawing/2014/main" id="{E2463D40-F541-49DA-8A7B-E46F9CC8C77B}"/>
              </a:ext>
            </a:extLst>
          </p:cNvPr>
          <p:cNvPicPr>
            <a:picLocks noChangeAspect="1"/>
          </p:cNvPicPr>
          <p:nvPr/>
        </p:nvPicPr>
        <p:blipFill>
          <a:blip r:embed="rId16"/>
          <a:stretch>
            <a:fillRect/>
          </a:stretch>
        </p:blipFill>
        <p:spPr>
          <a:xfrm>
            <a:off x="5219204" y="18089934"/>
            <a:ext cx="7210552" cy="5214665"/>
          </a:xfrm>
          <a:prstGeom prst="rect">
            <a:avLst/>
          </a:prstGeom>
        </p:spPr>
      </p:pic>
      <p:pic>
        <p:nvPicPr>
          <p:cNvPr id="36" name="コンテンツ プレースホルダー 4">
            <a:extLst>
              <a:ext uri="{FF2B5EF4-FFF2-40B4-BE49-F238E27FC236}">
                <a16:creationId xmlns:a16="http://schemas.microsoft.com/office/drawing/2014/main" id="{1A32412B-72C4-41B3-AFB6-91999F36663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755334" y="27883022"/>
            <a:ext cx="1800030" cy="1800030"/>
          </a:xfrm>
          <a:prstGeom prst="rect">
            <a:avLst/>
          </a:prstGeom>
        </p:spPr>
      </p:pic>
      <p:sp>
        <p:nvSpPr>
          <p:cNvPr id="39" name="テキスト ボックス 38">
            <a:extLst>
              <a:ext uri="{FF2B5EF4-FFF2-40B4-BE49-F238E27FC236}">
                <a16:creationId xmlns:a16="http://schemas.microsoft.com/office/drawing/2014/main" id="{BE4672FE-CDC8-4958-8DEB-48AF0DDBB9EC}"/>
              </a:ext>
            </a:extLst>
          </p:cNvPr>
          <p:cNvSpPr txBox="1"/>
          <p:nvPr/>
        </p:nvSpPr>
        <p:spPr>
          <a:xfrm>
            <a:off x="7650951" y="29621020"/>
            <a:ext cx="5266250" cy="523220"/>
          </a:xfrm>
          <a:prstGeom prst="rect">
            <a:avLst/>
          </a:prstGeom>
          <a:noFill/>
        </p:spPr>
        <p:txBody>
          <a:bodyPr wrap="none" rtlCol="0">
            <a:spAutoFit/>
          </a:bodyPr>
          <a:lstStyle/>
          <a:p>
            <a:r>
              <a:rPr kumimoji="1" lang="en-US" altLang="ja-JP" sz="2800" dirty="0">
                <a:latin typeface="Times New Roman" panose="02020603050405020304" pitchFamily="18" charset="0"/>
                <a:cs typeface="Times New Roman" panose="02020603050405020304" pitchFamily="18" charset="0"/>
              </a:rPr>
              <a:t>Active Healthy Kids Japan Website</a:t>
            </a:r>
            <a:endParaRPr kumimoji="1" lang="ja-JP" altLang="en-US" sz="2800" dirty="0">
              <a:latin typeface="Times New Roman" panose="02020603050405020304" pitchFamily="18" charset="0"/>
              <a:cs typeface="Times New Roman" panose="02020603050405020304" pitchFamily="18" charset="0"/>
            </a:endParaRPr>
          </a:p>
        </p:txBody>
      </p:sp>
      <p:sp>
        <p:nvSpPr>
          <p:cNvPr id="43" name="正方形/長方形 42">
            <a:extLst>
              <a:ext uri="{FF2B5EF4-FFF2-40B4-BE49-F238E27FC236}">
                <a16:creationId xmlns:a16="http://schemas.microsoft.com/office/drawing/2014/main" id="{9BE8B415-CFF5-47C1-9747-EE4D5E48AD69}"/>
              </a:ext>
            </a:extLst>
          </p:cNvPr>
          <p:cNvSpPr/>
          <p:nvPr/>
        </p:nvSpPr>
        <p:spPr>
          <a:xfrm>
            <a:off x="13023569" y="29592050"/>
            <a:ext cx="4095993" cy="523220"/>
          </a:xfrm>
          <a:prstGeom prst="rect">
            <a:avLst/>
          </a:prstGeom>
        </p:spPr>
        <p:txBody>
          <a:bodyPr wrap="none">
            <a:spAutoFit/>
          </a:bodyPr>
          <a:lstStyle/>
          <a:p>
            <a:r>
              <a:rPr lang="en-US" altLang="ja-JP" sz="2800" dirty="0">
                <a:latin typeface="Times New Roman" panose="02020603050405020304" pitchFamily="18" charset="0"/>
                <a:cs typeface="Times New Roman" panose="02020603050405020304" pitchFamily="18" charset="0"/>
              </a:rPr>
              <a:t>http://activekids.jp/english/</a:t>
            </a:r>
            <a:endParaRPr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1576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520</Words>
  <Application>Microsoft Office PowerPoint</Application>
  <PresentationFormat>ユーザー設定</PresentationFormat>
  <Paragraphs>17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HG丸ｺﾞｼｯｸM-PRO</vt:lpstr>
      <vt:lpstr>ＭＳ Ｐゴシック</vt:lpstr>
      <vt:lpstr>游ゴシック</vt:lpstr>
      <vt:lpstr>Arial</vt:lpstr>
      <vt:lpstr>Calibri</vt:lpstr>
      <vt:lpstr>Times New Roman</vt:lpstr>
      <vt:lpstr>Office ​​テーマ</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Chiaki</dc:creator>
  <cp:lastModifiedBy>Chiaki</cp:lastModifiedBy>
  <cp:revision>54</cp:revision>
  <dcterms:created xsi:type="dcterms:W3CDTF">2014-09-30T01:29:20Z</dcterms:created>
  <dcterms:modified xsi:type="dcterms:W3CDTF">2018-11-08T07:53:45Z</dcterms:modified>
</cp:coreProperties>
</file>