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
  </p:notesMasterIdLst>
  <p:sldIdLst>
    <p:sldId id="256" r:id="rId2"/>
  </p:sldIdLst>
  <p:sldSz cx="43891200" cy="21945600"/>
  <p:notesSz cx="9239250" cy="11982450"/>
  <p:defaultTextStyle>
    <a:defPPr>
      <a:defRPr lang="en-US"/>
    </a:defPPr>
    <a:lvl1pPr algn="l" rtl="0" eaLnBrk="0" fontAlgn="base" hangingPunct="0">
      <a:spcBef>
        <a:spcPct val="0"/>
      </a:spcBef>
      <a:spcAft>
        <a:spcPct val="0"/>
      </a:spcAft>
      <a:defRPr sz="9300" kern="1200">
        <a:solidFill>
          <a:schemeClr val="tx1"/>
        </a:solidFill>
        <a:latin typeface="Tahoma" pitchFamily="34" charset="0"/>
        <a:ea typeface="+mn-ea"/>
        <a:cs typeface="+mn-cs"/>
      </a:defRPr>
    </a:lvl1pPr>
    <a:lvl2pPr marL="457200" algn="l" rtl="0" eaLnBrk="0" fontAlgn="base" hangingPunct="0">
      <a:spcBef>
        <a:spcPct val="0"/>
      </a:spcBef>
      <a:spcAft>
        <a:spcPct val="0"/>
      </a:spcAft>
      <a:defRPr sz="9300" kern="1200">
        <a:solidFill>
          <a:schemeClr val="tx1"/>
        </a:solidFill>
        <a:latin typeface="Tahoma" pitchFamily="34" charset="0"/>
        <a:ea typeface="+mn-ea"/>
        <a:cs typeface="+mn-cs"/>
      </a:defRPr>
    </a:lvl2pPr>
    <a:lvl3pPr marL="914400" algn="l" rtl="0" eaLnBrk="0" fontAlgn="base" hangingPunct="0">
      <a:spcBef>
        <a:spcPct val="0"/>
      </a:spcBef>
      <a:spcAft>
        <a:spcPct val="0"/>
      </a:spcAft>
      <a:defRPr sz="9300"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sz="9300"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sz="9300" kern="1200">
        <a:solidFill>
          <a:schemeClr val="tx1"/>
        </a:solidFill>
        <a:latin typeface="Tahoma" pitchFamily="34" charset="0"/>
        <a:ea typeface="+mn-ea"/>
        <a:cs typeface="+mn-cs"/>
      </a:defRPr>
    </a:lvl5pPr>
    <a:lvl6pPr marL="2286000" algn="l" defTabSz="914400" rtl="0" eaLnBrk="1" latinLnBrk="0" hangingPunct="1">
      <a:defRPr sz="9300" kern="1200">
        <a:solidFill>
          <a:schemeClr val="tx1"/>
        </a:solidFill>
        <a:latin typeface="Tahoma" pitchFamily="34" charset="0"/>
        <a:ea typeface="+mn-ea"/>
        <a:cs typeface="+mn-cs"/>
      </a:defRPr>
    </a:lvl6pPr>
    <a:lvl7pPr marL="2743200" algn="l" defTabSz="914400" rtl="0" eaLnBrk="1" latinLnBrk="0" hangingPunct="1">
      <a:defRPr sz="9300" kern="1200">
        <a:solidFill>
          <a:schemeClr val="tx1"/>
        </a:solidFill>
        <a:latin typeface="Tahoma" pitchFamily="34" charset="0"/>
        <a:ea typeface="+mn-ea"/>
        <a:cs typeface="+mn-cs"/>
      </a:defRPr>
    </a:lvl7pPr>
    <a:lvl8pPr marL="3200400" algn="l" defTabSz="914400" rtl="0" eaLnBrk="1" latinLnBrk="0" hangingPunct="1">
      <a:defRPr sz="9300" kern="1200">
        <a:solidFill>
          <a:schemeClr val="tx1"/>
        </a:solidFill>
        <a:latin typeface="Tahoma" pitchFamily="34" charset="0"/>
        <a:ea typeface="+mn-ea"/>
        <a:cs typeface="+mn-cs"/>
      </a:defRPr>
    </a:lvl8pPr>
    <a:lvl9pPr marL="3657600" algn="l" defTabSz="914400" rtl="0" eaLnBrk="1" latinLnBrk="0" hangingPunct="1">
      <a:defRPr sz="93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38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Gray" initials="DG" lastIdx="7" clrIdx="0">
    <p:extLst/>
  </p:cmAuthor>
  <p:cmAuthor id="2" name="Gray, Deborah C." initials="GD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AEAEA"/>
    <a:srgbClr val="1C1C1C"/>
    <a:srgbClr val="CC6600"/>
    <a:srgbClr val="C8D1D2"/>
    <a:srgbClr val="FFFFFF"/>
    <a:srgbClr val="003366"/>
    <a:srgbClr val="FFE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6625" autoAdjust="0"/>
    <p:restoredTop sz="63734" autoAdjust="0"/>
  </p:normalViewPr>
  <p:slideViewPr>
    <p:cSldViewPr>
      <p:cViewPr varScale="1">
        <p:scale>
          <a:sx n="23" d="100"/>
          <a:sy n="23" d="100"/>
        </p:scale>
        <p:origin x="690" y="24"/>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89275391209008"/>
          <c:y val="0.12355645840267411"/>
          <c:w val="0.64182683895282322"/>
          <c:h val="0.85007771509812158"/>
        </c:manualLayout>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r"/>
      <c:layout>
        <c:manualLayout>
          <c:xMode val="edge"/>
          <c:yMode val="edge"/>
          <c:x val="0.75209343899224412"/>
          <c:y val="0.3728883548032299"/>
          <c:w val="0.23319849975451057"/>
          <c:h val="0.2427288086543598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p:cNvSpPr>
            <a:spLocks noGrp="1" noChangeArrowheads="1"/>
          </p:cNvSpPr>
          <p:nvPr>
            <p:ph type="hdr" sz="quarter"/>
          </p:nvPr>
        </p:nvSpPr>
        <p:spPr bwMode="auto">
          <a:xfrm>
            <a:off x="0" y="0"/>
            <a:ext cx="4003675"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numCol="1" anchor="t" anchorCtr="0" compatLnSpc="1">
            <a:prstTxWarp prst="textNoShape">
              <a:avLst/>
            </a:prstTxWarp>
          </a:bodyPr>
          <a:lstStyle>
            <a:lvl1pPr defTabSz="1212850" eaLnBrk="1" hangingPunct="1">
              <a:defRPr sz="1600">
                <a:latin typeface="Arial" pitchFamily="34" charset="0"/>
              </a:defRPr>
            </a:lvl1pPr>
          </a:lstStyle>
          <a:p>
            <a:pPr>
              <a:defRPr/>
            </a:pPr>
            <a:endParaRPr lang="en-US"/>
          </a:p>
        </p:txBody>
      </p:sp>
      <p:sp>
        <p:nvSpPr>
          <p:cNvPr id="109571" name="Rectangle 3"/>
          <p:cNvSpPr>
            <a:spLocks noGrp="1" noChangeArrowheads="1"/>
          </p:cNvSpPr>
          <p:nvPr>
            <p:ph type="dt" idx="1"/>
          </p:nvPr>
        </p:nvSpPr>
        <p:spPr bwMode="auto">
          <a:xfrm>
            <a:off x="5233988" y="0"/>
            <a:ext cx="4003675" cy="5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numCol="1" anchor="t" anchorCtr="0" compatLnSpc="1">
            <a:prstTxWarp prst="textNoShape">
              <a:avLst/>
            </a:prstTxWarp>
          </a:bodyPr>
          <a:lstStyle>
            <a:lvl1pPr algn="r" defTabSz="1212850" eaLnBrk="1" hangingPunct="1">
              <a:defRPr sz="1600">
                <a:latin typeface="Arial" pitchFamily="34"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27000" y="898525"/>
            <a:ext cx="8986838" cy="4494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9573" name="Rectangle 5"/>
          <p:cNvSpPr>
            <a:spLocks noGrp="1" noChangeArrowheads="1"/>
          </p:cNvSpPr>
          <p:nvPr>
            <p:ph type="body" sz="quarter" idx="3"/>
          </p:nvPr>
        </p:nvSpPr>
        <p:spPr bwMode="auto">
          <a:xfrm>
            <a:off x="923925" y="5691188"/>
            <a:ext cx="7391400" cy="539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9574" name="Rectangle 6"/>
          <p:cNvSpPr>
            <a:spLocks noGrp="1" noChangeArrowheads="1"/>
          </p:cNvSpPr>
          <p:nvPr>
            <p:ph type="ftr" sz="quarter" idx="4"/>
          </p:nvPr>
        </p:nvSpPr>
        <p:spPr bwMode="auto">
          <a:xfrm>
            <a:off x="0" y="11380788"/>
            <a:ext cx="40036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numCol="1" anchor="b" anchorCtr="0" compatLnSpc="1">
            <a:prstTxWarp prst="textNoShape">
              <a:avLst/>
            </a:prstTxWarp>
          </a:bodyPr>
          <a:lstStyle>
            <a:lvl1pPr defTabSz="1212850" eaLnBrk="1" hangingPunct="1">
              <a:defRPr sz="1600">
                <a:latin typeface="Arial" pitchFamily="34" charset="0"/>
              </a:defRPr>
            </a:lvl1pPr>
          </a:lstStyle>
          <a:p>
            <a:pPr>
              <a:defRPr/>
            </a:pPr>
            <a:endParaRPr lang="en-US"/>
          </a:p>
        </p:txBody>
      </p:sp>
      <p:sp>
        <p:nvSpPr>
          <p:cNvPr id="109575" name="Rectangle 7"/>
          <p:cNvSpPr>
            <a:spLocks noGrp="1" noChangeArrowheads="1"/>
          </p:cNvSpPr>
          <p:nvPr>
            <p:ph type="sldNum" sz="quarter" idx="5"/>
          </p:nvPr>
        </p:nvSpPr>
        <p:spPr bwMode="auto">
          <a:xfrm>
            <a:off x="5233988" y="11380788"/>
            <a:ext cx="4003675"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259" tIns="60629" rIns="121259" bIns="60629" numCol="1" anchor="b" anchorCtr="0" compatLnSpc="1">
            <a:prstTxWarp prst="textNoShape">
              <a:avLst/>
            </a:prstTxWarp>
          </a:bodyPr>
          <a:lstStyle>
            <a:lvl1pPr algn="r" defTabSz="1212850" eaLnBrk="1" hangingPunct="1">
              <a:defRPr sz="1600">
                <a:latin typeface="Arial" pitchFamily="34" charset="0"/>
              </a:defRPr>
            </a:lvl1pPr>
          </a:lstStyle>
          <a:p>
            <a:pPr>
              <a:defRPr/>
            </a:pPr>
            <a:fld id="{2CF8FFA4-52EF-4477-A133-F318DB549B82}" type="slidenum">
              <a:rPr lang="en-US"/>
              <a:pPr>
                <a:defRPr/>
              </a:pPr>
              <a:t>‹#›</a:t>
            </a:fld>
            <a:endParaRPr lang="en-US"/>
          </a:p>
        </p:txBody>
      </p:sp>
    </p:spTree>
    <p:extLst>
      <p:ext uri="{BB962C8B-B14F-4D97-AF65-F5344CB8AC3E}">
        <p14:creationId xmlns:p14="http://schemas.microsoft.com/office/powerpoint/2010/main" val="14558128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7"/>
          <p:cNvSpPr>
            <a:spLocks noGrp="1" noChangeArrowheads="1"/>
          </p:cNvSpPr>
          <p:nvPr>
            <p:ph type="sldNum" sz="quarter" idx="5"/>
          </p:nvPr>
        </p:nvSpPr>
        <p:spPr>
          <a:noFill/>
        </p:spPr>
        <p:txBody>
          <a:bodyPr/>
          <a:lstStyle>
            <a:lvl1pPr defTabSz="1212850">
              <a:defRPr sz="9300">
                <a:solidFill>
                  <a:schemeClr val="tx1"/>
                </a:solidFill>
                <a:latin typeface="Tahoma" pitchFamily="34" charset="0"/>
              </a:defRPr>
            </a:lvl1pPr>
            <a:lvl2pPr marL="742950" indent="-285750" defTabSz="1212850">
              <a:defRPr sz="9300">
                <a:solidFill>
                  <a:schemeClr val="tx1"/>
                </a:solidFill>
                <a:latin typeface="Tahoma" pitchFamily="34" charset="0"/>
              </a:defRPr>
            </a:lvl2pPr>
            <a:lvl3pPr marL="1143000" indent="-228600" defTabSz="1212850">
              <a:defRPr sz="9300">
                <a:solidFill>
                  <a:schemeClr val="tx1"/>
                </a:solidFill>
                <a:latin typeface="Tahoma" pitchFamily="34" charset="0"/>
              </a:defRPr>
            </a:lvl3pPr>
            <a:lvl4pPr marL="1600200" indent="-228600" defTabSz="1212850">
              <a:defRPr sz="9300">
                <a:solidFill>
                  <a:schemeClr val="tx1"/>
                </a:solidFill>
                <a:latin typeface="Tahoma" pitchFamily="34" charset="0"/>
              </a:defRPr>
            </a:lvl4pPr>
            <a:lvl5pPr marL="2057400" indent="-228600" defTabSz="1212850">
              <a:defRPr sz="9300">
                <a:solidFill>
                  <a:schemeClr val="tx1"/>
                </a:solidFill>
                <a:latin typeface="Tahoma" pitchFamily="34" charset="0"/>
              </a:defRPr>
            </a:lvl5pPr>
            <a:lvl6pPr marL="2514600" indent="-228600" defTabSz="1212850" eaLnBrk="0" fontAlgn="base" hangingPunct="0">
              <a:spcBef>
                <a:spcPct val="0"/>
              </a:spcBef>
              <a:spcAft>
                <a:spcPct val="0"/>
              </a:spcAft>
              <a:defRPr sz="9300">
                <a:solidFill>
                  <a:schemeClr val="tx1"/>
                </a:solidFill>
                <a:latin typeface="Tahoma" pitchFamily="34" charset="0"/>
              </a:defRPr>
            </a:lvl6pPr>
            <a:lvl7pPr marL="2971800" indent="-228600" defTabSz="1212850" eaLnBrk="0" fontAlgn="base" hangingPunct="0">
              <a:spcBef>
                <a:spcPct val="0"/>
              </a:spcBef>
              <a:spcAft>
                <a:spcPct val="0"/>
              </a:spcAft>
              <a:defRPr sz="9300">
                <a:solidFill>
                  <a:schemeClr val="tx1"/>
                </a:solidFill>
                <a:latin typeface="Tahoma" pitchFamily="34" charset="0"/>
              </a:defRPr>
            </a:lvl7pPr>
            <a:lvl8pPr marL="3429000" indent="-228600" defTabSz="1212850" eaLnBrk="0" fontAlgn="base" hangingPunct="0">
              <a:spcBef>
                <a:spcPct val="0"/>
              </a:spcBef>
              <a:spcAft>
                <a:spcPct val="0"/>
              </a:spcAft>
              <a:defRPr sz="9300">
                <a:solidFill>
                  <a:schemeClr val="tx1"/>
                </a:solidFill>
                <a:latin typeface="Tahoma" pitchFamily="34" charset="0"/>
              </a:defRPr>
            </a:lvl8pPr>
            <a:lvl9pPr marL="3886200" indent="-228600" defTabSz="1212850" eaLnBrk="0" fontAlgn="base" hangingPunct="0">
              <a:spcBef>
                <a:spcPct val="0"/>
              </a:spcBef>
              <a:spcAft>
                <a:spcPct val="0"/>
              </a:spcAft>
              <a:defRPr sz="9300">
                <a:solidFill>
                  <a:schemeClr val="tx1"/>
                </a:solidFill>
                <a:latin typeface="Tahoma" pitchFamily="34" charset="0"/>
              </a:defRPr>
            </a:lvl9pPr>
          </a:lstStyle>
          <a:p>
            <a:fld id="{EC49E91D-53B1-4ACC-8CDB-A0ED783B062C}" type="slidenum">
              <a:rPr lang="en-US" sz="1600" smtClean="0">
                <a:latin typeface="Arial" charset="0"/>
              </a:rPr>
              <a:pPr/>
              <a:t>1</a:t>
            </a:fld>
            <a:endParaRPr lang="en-US" sz="1600" smtClean="0">
              <a:latin typeface="Arial" charset="0"/>
            </a:endParaRPr>
          </a:p>
        </p:txBody>
      </p:sp>
      <p:sp>
        <p:nvSpPr>
          <p:cNvPr id="3075" name="Rectangle 2"/>
          <p:cNvSpPr>
            <a:spLocks noGrp="1" noRot="1" noChangeAspect="1" noChangeArrowheads="1" noTextEdit="1"/>
          </p:cNvSpPr>
          <p:nvPr>
            <p:ph type="sldImg"/>
          </p:nvPr>
        </p:nvSpPr>
        <p:spPr>
          <a:ln/>
        </p:spPr>
      </p:sp>
      <p:sp>
        <p:nvSpPr>
          <p:cNvPr id="3076" name="Rectangle 3"/>
          <p:cNvSpPr>
            <a:spLocks noGrp="1" noChangeArrowheads="1"/>
          </p:cNvSpPr>
          <p:nvPr>
            <p:ph type="body" idx="1"/>
          </p:nvPr>
        </p:nvSpPr>
        <p:spPr>
          <a:noFill/>
        </p:spPr>
        <p:txBody>
          <a:bodyPr/>
          <a:lstStyle/>
          <a:p>
            <a:pPr eaLnBrk="1" hangingPunct="1"/>
            <a:endParaRPr lang="en-US" dirty="0" smtClean="0">
              <a:latin typeface="Arial" charset="0"/>
            </a:endParaRPr>
          </a:p>
        </p:txBody>
      </p:sp>
    </p:spTree>
    <p:extLst>
      <p:ext uri="{BB962C8B-B14F-4D97-AF65-F5344CB8AC3E}">
        <p14:creationId xmlns:p14="http://schemas.microsoft.com/office/powerpoint/2010/main" val="1825401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7592"/>
            <a:ext cx="43891200" cy="21974486"/>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4157838" y="6719145"/>
            <a:ext cx="31772369" cy="8568474"/>
          </a:xfrm>
        </p:spPr>
        <p:txBody>
          <a:bodyPr anchor="b"/>
          <a:lstStyle>
            <a:lvl1pPr>
              <a:defRPr sz="17280"/>
            </a:lvl1pPr>
          </a:lstStyle>
          <a:p>
            <a:r>
              <a:rPr lang="en-US" smtClean="0"/>
              <a:t>Click to edit Master title style</a:t>
            </a:r>
            <a:endParaRPr lang="en-US" dirty="0"/>
          </a:p>
        </p:txBody>
      </p:sp>
      <p:sp>
        <p:nvSpPr>
          <p:cNvPr id="3" name="Subtitle 2"/>
          <p:cNvSpPr>
            <a:spLocks noGrp="1"/>
          </p:cNvSpPr>
          <p:nvPr>
            <p:ph type="subTitle" idx="1"/>
          </p:nvPr>
        </p:nvSpPr>
        <p:spPr>
          <a:xfrm>
            <a:off x="4157838" y="15287616"/>
            <a:ext cx="31772369" cy="2756544"/>
          </a:xfrm>
        </p:spPr>
        <p:txBody>
          <a:bodyPr anchor="t"/>
          <a:lstStyle>
            <a:lvl1pPr marL="0" indent="0" algn="l">
              <a:buNone/>
              <a:defRPr cap="all">
                <a:solidFill>
                  <a:schemeClr val="accent1"/>
                </a:solidFill>
              </a:defRPr>
            </a:lvl1pPr>
            <a:lvl2pPr marL="1463040" indent="0" algn="ctr">
              <a:buNone/>
              <a:defRPr>
                <a:solidFill>
                  <a:schemeClr val="tx1">
                    <a:tint val="75000"/>
                  </a:schemeClr>
                </a:solidFill>
              </a:defRPr>
            </a:lvl2pPr>
            <a:lvl3pPr marL="2926080" indent="0" algn="ctr">
              <a:buNone/>
              <a:defRPr>
                <a:solidFill>
                  <a:schemeClr val="tx1">
                    <a:tint val="75000"/>
                  </a:schemeClr>
                </a:solidFill>
              </a:defRPr>
            </a:lvl3pPr>
            <a:lvl4pPr marL="4389120" indent="0" algn="ctr">
              <a:buNone/>
              <a:defRPr>
                <a:solidFill>
                  <a:schemeClr val="tx1">
                    <a:tint val="75000"/>
                  </a:schemeClr>
                </a:solidFill>
              </a:defRPr>
            </a:lvl4pPr>
            <a:lvl5pPr marL="5852160" indent="0" algn="ctr">
              <a:buNone/>
              <a:defRPr>
                <a:solidFill>
                  <a:schemeClr val="tx1">
                    <a:tint val="75000"/>
                  </a:schemeClr>
                </a:solidFill>
              </a:defRPr>
            </a:lvl5pPr>
            <a:lvl6pPr marL="7315200" indent="0" algn="ctr">
              <a:buNone/>
              <a:defRPr>
                <a:solidFill>
                  <a:schemeClr val="tx1">
                    <a:tint val="75000"/>
                  </a:schemeClr>
                </a:solidFill>
              </a:defRPr>
            </a:lvl6pPr>
            <a:lvl7pPr marL="8778240" indent="0" algn="ctr">
              <a:buNone/>
              <a:defRPr>
                <a:solidFill>
                  <a:schemeClr val="tx1">
                    <a:tint val="75000"/>
                  </a:schemeClr>
                </a:solidFill>
              </a:defRPr>
            </a:lvl7pPr>
            <a:lvl8pPr marL="10241280" indent="0" algn="ctr">
              <a:buNone/>
              <a:defRPr>
                <a:solidFill>
                  <a:schemeClr val="tx1">
                    <a:tint val="75000"/>
                  </a:schemeClr>
                </a:solidFill>
              </a:defRPr>
            </a:lvl8pPr>
            <a:lvl9pPr marL="1170432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36519926" y="5674156"/>
            <a:ext cx="3169917" cy="1097276"/>
          </a:xfrm>
        </p:spPr>
        <p:txBody>
          <a:bodyPr anchor="t"/>
          <a:lstStyle>
            <a:lvl1pPr algn="l">
              <a:defRPr b="0" i="0">
                <a:solidFill>
                  <a:schemeClr val="bg1"/>
                </a:solidFill>
              </a:defRPr>
            </a:lvl1pPr>
          </a:lstStyle>
          <a:p>
            <a:fld id="{B7675BED-0E52-4BBA-ACF0-89A0E7AE6719}" type="datetimeFigureOut">
              <a:rPr lang="en-US" smtClean="0"/>
              <a:t>11/13/2018</a:t>
            </a:fld>
            <a:endParaRPr lang="en-US"/>
          </a:p>
        </p:txBody>
      </p:sp>
      <p:sp>
        <p:nvSpPr>
          <p:cNvPr id="5" name="Footer Placeholder 4"/>
          <p:cNvSpPr>
            <a:spLocks noGrp="1"/>
          </p:cNvSpPr>
          <p:nvPr>
            <p:ph type="ftr" sz="quarter" idx="11"/>
          </p:nvPr>
        </p:nvSpPr>
        <p:spPr>
          <a:xfrm rot="5400000">
            <a:off x="33026492" y="10264865"/>
            <a:ext cx="12351344" cy="1097284"/>
          </a:xfrm>
        </p:spPr>
        <p:txBody>
          <a:bodyPr/>
          <a:lstStyle>
            <a:lvl1pPr>
              <a:defRPr b="0" i="0">
                <a:solidFill>
                  <a:schemeClr val="bg1"/>
                </a:solidFill>
              </a:defRPr>
            </a:lvl1pPr>
          </a:lstStyle>
          <a:p>
            <a:endParaRPr lang="en-US"/>
          </a:p>
        </p:txBody>
      </p:sp>
      <p:sp>
        <p:nvSpPr>
          <p:cNvPr id="10" name="Rectangle 9"/>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37263631" y="936347"/>
            <a:ext cx="3017516" cy="2456598"/>
          </a:xfrm>
        </p:spPr>
        <p:txBody>
          <a:bodyPr/>
          <a:lstStyle>
            <a:lvl1pPr>
              <a:defRPr sz="8960" b="0" i="0">
                <a:latin typeface="+mj-lt"/>
              </a:defRPr>
            </a:lvl1pPr>
          </a:lstStyle>
          <a:p>
            <a:fld id="{52C736F7-0CF3-41A1-89DB-5F555A6F0B2D}" type="slidenum">
              <a:rPr lang="en-US" smtClean="0"/>
              <a:t>‹#›</a:t>
            </a:fld>
            <a:endParaRPr lang="en-US"/>
          </a:p>
        </p:txBody>
      </p:sp>
    </p:spTree>
    <p:extLst>
      <p:ext uri="{BB962C8B-B14F-4D97-AF65-F5344CB8AC3E}">
        <p14:creationId xmlns:p14="http://schemas.microsoft.com/office/powerpoint/2010/main" val="899549938"/>
      </p:ext>
    </p:extLst>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7592"/>
            <a:ext cx="43891200" cy="21974486"/>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157844" y="15893357"/>
            <a:ext cx="31772365" cy="1813562"/>
          </a:xfrm>
        </p:spPr>
        <p:txBody>
          <a:bodyPr anchor="b">
            <a:normAutofit/>
          </a:bodyPr>
          <a:lstStyle>
            <a:lvl1pPr algn="l">
              <a:defRPr sz="768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157838" y="2194560"/>
            <a:ext cx="31772369" cy="10972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4157841" y="17717328"/>
            <a:ext cx="31772362" cy="1579878"/>
          </a:xfrm>
        </p:spPr>
        <p:txBody>
          <a:bodyPr>
            <a:normAutofit/>
          </a:bodyPr>
          <a:lstStyle>
            <a:lvl1pPr marL="0" indent="0">
              <a:buNone/>
              <a:defRPr sz="3840">
                <a:solidFill>
                  <a:schemeClr val="accent1"/>
                </a:solidFill>
              </a:defRPr>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75BED-0E52-4BBA-ACF0-89A0E7AE6719}"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296769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7592"/>
            <a:ext cx="43891200" cy="21974486"/>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157836" y="3402933"/>
            <a:ext cx="31772372" cy="4415216"/>
          </a:xfrm>
        </p:spPr>
        <p:txBody>
          <a:bodyPr/>
          <a:lstStyle>
            <a:lvl1pPr>
              <a:defRPr sz="12800"/>
            </a:lvl1pPr>
          </a:lstStyle>
          <a:p>
            <a:r>
              <a:rPr lang="en-US" smtClean="0"/>
              <a:t>Click to edit Master title style</a:t>
            </a:r>
            <a:endParaRPr lang="en-US" dirty="0"/>
          </a:p>
        </p:txBody>
      </p:sp>
      <p:sp>
        <p:nvSpPr>
          <p:cNvPr id="8" name="Text Placeholder 3"/>
          <p:cNvSpPr>
            <a:spLocks noGrp="1"/>
          </p:cNvSpPr>
          <p:nvPr>
            <p:ph type="body" sz="half" idx="2"/>
          </p:nvPr>
        </p:nvSpPr>
        <p:spPr>
          <a:xfrm>
            <a:off x="4157836" y="11338560"/>
            <a:ext cx="31772372" cy="7924800"/>
          </a:xfrm>
        </p:spPr>
        <p:txBody>
          <a:bodyPr anchor="ctr">
            <a:normAutofit/>
          </a:bodyPr>
          <a:lstStyle>
            <a:lvl1pPr marL="0" indent="0">
              <a:buNone/>
              <a:defRPr sz="576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75BED-0E52-4BBA-ACF0-89A0E7AE67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263073714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7592"/>
            <a:ext cx="43891200" cy="21974486"/>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34989977" y="8421810"/>
            <a:ext cx="2886883" cy="4819781"/>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30720" dirty="0"/>
              <a:t>”</a:t>
            </a:r>
          </a:p>
        </p:txBody>
      </p:sp>
      <p:sp>
        <p:nvSpPr>
          <p:cNvPr id="9" name="TextBox 8"/>
          <p:cNvSpPr txBox="1"/>
          <p:nvPr/>
        </p:nvSpPr>
        <p:spPr>
          <a:xfrm>
            <a:off x="3233862" y="1891499"/>
            <a:ext cx="2886883" cy="4819781"/>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30720" dirty="0"/>
              <a:t>“</a:t>
            </a:r>
          </a:p>
        </p:txBody>
      </p:sp>
      <p:sp>
        <p:nvSpPr>
          <p:cNvPr id="2" name="Title 1"/>
          <p:cNvSpPr>
            <a:spLocks noGrp="1"/>
          </p:cNvSpPr>
          <p:nvPr>
            <p:ph type="title"/>
          </p:nvPr>
        </p:nvSpPr>
        <p:spPr>
          <a:xfrm>
            <a:off x="5694761" y="3137656"/>
            <a:ext cx="30434062" cy="8634397"/>
          </a:xfrm>
        </p:spPr>
        <p:txBody>
          <a:bodyPr/>
          <a:lstStyle>
            <a:lvl1pPr>
              <a:defRPr sz="128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7005402" y="11772051"/>
            <a:ext cx="27812779" cy="1094957"/>
          </a:xfrm>
        </p:spPr>
        <p:txBody>
          <a:bodyPr anchor="t">
            <a:normAutofit/>
          </a:bodyPr>
          <a:lstStyle>
            <a:lvl1pPr marL="0" indent="0">
              <a:buNone/>
              <a:defRPr lang="en-US" sz="4480" b="0" i="0" kern="1200" cap="small" dirty="0">
                <a:solidFill>
                  <a:schemeClr val="accent1"/>
                </a:solidFill>
                <a:latin typeface="+mn-lt"/>
                <a:ea typeface="+mn-ea"/>
              </a:defRPr>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10" name="Text Placeholder 3"/>
          <p:cNvSpPr>
            <a:spLocks noGrp="1"/>
          </p:cNvSpPr>
          <p:nvPr>
            <p:ph type="body" sz="half" idx="2"/>
          </p:nvPr>
        </p:nvSpPr>
        <p:spPr>
          <a:xfrm>
            <a:off x="4157836" y="13922102"/>
            <a:ext cx="31772372" cy="5364480"/>
          </a:xfrm>
        </p:spPr>
        <p:txBody>
          <a:bodyPr anchor="ctr">
            <a:normAutofit/>
          </a:bodyPr>
          <a:lstStyle>
            <a:lvl1pPr marL="0" indent="0">
              <a:buNone/>
              <a:defRPr sz="576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75BED-0E52-4BBA-ACF0-89A0E7AE67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13941813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7592"/>
            <a:ext cx="43891200" cy="21974486"/>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157834" y="7586134"/>
            <a:ext cx="31772376" cy="5832045"/>
          </a:xfrm>
        </p:spPr>
        <p:txBody>
          <a:bodyPr anchor="b"/>
          <a:lstStyle>
            <a:lvl1pPr algn="l">
              <a:defRPr sz="1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157836" y="16105818"/>
            <a:ext cx="31772372" cy="2753280"/>
          </a:xfrm>
        </p:spPr>
        <p:txBody>
          <a:bodyPr anchor="t"/>
          <a:lstStyle>
            <a:lvl1pPr marL="0" indent="0" algn="l">
              <a:buNone/>
              <a:defRPr sz="6400" cap="none">
                <a:solidFill>
                  <a:schemeClr val="accent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75BED-0E52-4BBA-ACF0-89A0E7AE67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29147138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1520"/>
            </a:lvl1pPr>
          </a:lstStyle>
          <a:p>
            <a:r>
              <a:rPr lang="en-US" smtClean="0"/>
              <a:t>Click to edit Master title style</a:t>
            </a:r>
            <a:endParaRPr lang="en-US" dirty="0"/>
          </a:p>
        </p:txBody>
      </p:sp>
      <p:sp>
        <p:nvSpPr>
          <p:cNvPr id="3" name="Text Placeholder 2"/>
          <p:cNvSpPr>
            <a:spLocks noGrp="1"/>
          </p:cNvSpPr>
          <p:nvPr>
            <p:ph type="body" idx="1"/>
          </p:nvPr>
        </p:nvSpPr>
        <p:spPr>
          <a:xfrm>
            <a:off x="4157834" y="8375357"/>
            <a:ext cx="11265005"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16" name="Text Placeholder 3"/>
          <p:cNvSpPr>
            <a:spLocks noGrp="1"/>
          </p:cNvSpPr>
          <p:nvPr>
            <p:ph type="body" sz="half" idx="15"/>
          </p:nvPr>
        </p:nvSpPr>
        <p:spPr>
          <a:xfrm>
            <a:off x="4157834" y="10219395"/>
            <a:ext cx="11265005" cy="9067187"/>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Text Placeholder 4"/>
          <p:cNvSpPr>
            <a:spLocks noGrp="1"/>
          </p:cNvSpPr>
          <p:nvPr>
            <p:ph type="body" sz="quarter" idx="3"/>
          </p:nvPr>
        </p:nvSpPr>
        <p:spPr>
          <a:xfrm>
            <a:off x="16245796" y="8331207"/>
            <a:ext cx="11323368"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19" name="Text Placeholder 3"/>
          <p:cNvSpPr>
            <a:spLocks noGrp="1"/>
          </p:cNvSpPr>
          <p:nvPr>
            <p:ph type="body" sz="half" idx="16"/>
          </p:nvPr>
        </p:nvSpPr>
        <p:spPr>
          <a:xfrm>
            <a:off x="16245796" y="10219397"/>
            <a:ext cx="11323368" cy="9067184"/>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14" name="Text Placeholder 4"/>
          <p:cNvSpPr>
            <a:spLocks noGrp="1"/>
          </p:cNvSpPr>
          <p:nvPr>
            <p:ph type="body" sz="quarter" idx="13"/>
          </p:nvPr>
        </p:nvSpPr>
        <p:spPr>
          <a:xfrm>
            <a:off x="28392122" y="8375359"/>
            <a:ext cx="11379704" cy="1844035"/>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20" name="Text Placeholder 3"/>
          <p:cNvSpPr>
            <a:spLocks noGrp="1"/>
          </p:cNvSpPr>
          <p:nvPr>
            <p:ph type="body" sz="half" idx="17"/>
          </p:nvPr>
        </p:nvSpPr>
        <p:spPr>
          <a:xfrm>
            <a:off x="28392122" y="10219397"/>
            <a:ext cx="11392988" cy="9067178"/>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cxnSp>
        <p:nvCxnSpPr>
          <p:cNvPr id="22" name="Straight Connector 21"/>
          <p:cNvCxnSpPr/>
          <p:nvPr/>
        </p:nvCxnSpPr>
        <p:spPr>
          <a:xfrm>
            <a:off x="15854296" y="8222827"/>
            <a:ext cx="0" cy="11175997"/>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7980644" y="8222827"/>
            <a:ext cx="0" cy="11175997"/>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7675BED-0E52-4BBA-ACF0-89A0E7AE6719}"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68461930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1520"/>
            </a:lvl1pPr>
          </a:lstStyle>
          <a:p>
            <a:r>
              <a:rPr lang="en-US" smtClean="0"/>
              <a:t>Click to edit Master title style</a:t>
            </a:r>
            <a:endParaRPr lang="en-US" dirty="0"/>
          </a:p>
        </p:txBody>
      </p:sp>
      <p:sp>
        <p:nvSpPr>
          <p:cNvPr id="3" name="Text Placeholder 2"/>
          <p:cNvSpPr>
            <a:spLocks noGrp="1"/>
          </p:cNvSpPr>
          <p:nvPr>
            <p:ph type="body" idx="1"/>
          </p:nvPr>
        </p:nvSpPr>
        <p:spPr>
          <a:xfrm>
            <a:off x="4157829" y="14505104"/>
            <a:ext cx="10981580"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29" name="Picture Placeholder 2"/>
          <p:cNvSpPr>
            <a:spLocks noGrp="1" noChangeAspect="1"/>
          </p:cNvSpPr>
          <p:nvPr>
            <p:ph type="pic" idx="15"/>
          </p:nvPr>
        </p:nvSpPr>
        <p:spPr>
          <a:xfrm>
            <a:off x="4804387" y="8331200"/>
            <a:ext cx="9688471" cy="50928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2" name="Text Placeholder 3"/>
          <p:cNvSpPr>
            <a:spLocks noGrp="1"/>
          </p:cNvSpPr>
          <p:nvPr>
            <p:ph type="body" sz="half" idx="18"/>
          </p:nvPr>
        </p:nvSpPr>
        <p:spPr>
          <a:xfrm>
            <a:off x="4157833" y="16349144"/>
            <a:ext cx="10981573" cy="2937437"/>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Text Placeholder 4"/>
          <p:cNvSpPr>
            <a:spLocks noGrp="1"/>
          </p:cNvSpPr>
          <p:nvPr>
            <p:ph type="body" sz="quarter" idx="3"/>
          </p:nvPr>
        </p:nvSpPr>
        <p:spPr>
          <a:xfrm>
            <a:off x="16461133" y="14505107"/>
            <a:ext cx="10968358" cy="2083699"/>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30" name="Picture Placeholder 2"/>
          <p:cNvSpPr>
            <a:spLocks noGrp="1" noChangeAspect="1"/>
          </p:cNvSpPr>
          <p:nvPr>
            <p:ph type="pic" idx="21"/>
          </p:nvPr>
        </p:nvSpPr>
        <p:spPr>
          <a:xfrm>
            <a:off x="17094468" y="8331200"/>
            <a:ext cx="9688468" cy="50928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3" name="Text Placeholder 3"/>
          <p:cNvSpPr>
            <a:spLocks noGrp="1"/>
          </p:cNvSpPr>
          <p:nvPr>
            <p:ph type="body" sz="half" idx="19"/>
          </p:nvPr>
        </p:nvSpPr>
        <p:spPr>
          <a:xfrm>
            <a:off x="16447914" y="16588807"/>
            <a:ext cx="10981577" cy="2697779"/>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14" name="Text Placeholder 4"/>
          <p:cNvSpPr>
            <a:spLocks noGrp="1"/>
          </p:cNvSpPr>
          <p:nvPr>
            <p:ph type="body" sz="quarter" idx="13"/>
          </p:nvPr>
        </p:nvSpPr>
        <p:spPr>
          <a:xfrm>
            <a:off x="28740362" y="14505110"/>
            <a:ext cx="10981577" cy="2083693"/>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31" name="Picture Placeholder 2"/>
          <p:cNvSpPr>
            <a:spLocks noGrp="1" noChangeAspect="1"/>
          </p:cNvSpPr>
          <p:nvPr>
            <p:ph type="pic" idx="22"/>
          </p:nvPr>
        </p:nvSpPr>
        <p:spPr>
          <a:xfrm>
            <a:off x="29386912" y="8331200"/>
            <a:ext cx="9688471" cy="509283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24" name="Text Placeholder 3"/>
          <p:cNvSpPr>
            <a:spLocks noGrp="1"/>
          </p:cNvSpPr>
          <p:nvPr>
            <p:ph type="body" sz="half" idx="20"/>
          </p:nvPr>
        </p:nvSpPr>
        <p:spPr>
          <a:xfrm>
            <a:off x="28740364" y="16588803"/>
            <a:ext cx="10981573" cy="2697773"/>
          </a:xfrm>
        </p:spPr>
        <p:txBody>
          <a:bodyPr anchor="t">
            <a:normAutofit/>
          </a:bodyPr>
          <a:lstStyle>
            <a:lvl1pPr marL="0" indent="0">
              <a:buNone/>
              <a:defRPr sz="4480"/>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cxnSp>
        <p:nvCxnSpPr>
          <p:cNvPr id="17" name="Straight Connector 16"/>
          <p:cNvCxnSpPr/>
          <p:nvPr/>
        </p:nvCxnSpPr>
        <p:spPr>
          <a:xfrm>
            <a:off x="15797351" y="8331200"/>
            <a:ext cx="0" cy="11256301"/>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8086858" y="8331200"/>
            <a:ext cx="0" cy="111760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7675BED-0E52-4BBA-ACF0-89A0E7AE6719}"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581868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157831" y="3115738"/>
            <a:ext cx="31772376" cy="2262285"/>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675BED-0E52-4BBA-ACF0-89A0E7AE67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766207628"/>
      </p:ext>
    </p:extLst>
  </p:cSld>
  <p:clrMapOvr>
    <a:masterClrMapping/>
  </p:clrMapOvr>
  <p:transition spd="med">
    <p:fade thruBlk="1"/>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7592"/>
            <a:ext cx="43891200" cy="21974486"/>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30876323" y="4091099"/>
            <a:ext cx="5090159" cy="1519548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157834" y="4091098"/>
            <a:ext cx="22491166" cy="151954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675BED-0E52-4BBA-ACF0-89A0E7AE67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1797452829"/>
      </p:ext>
    </p:extLst>
  </p:cSld>
  <p:clrMapOvr>
    <a:masterClrMapping/>
  </p:clrMapOvr>
  <p:transition spd="med">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675BED-0E52-4BBA-ACF0-89A0E7AE67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2272627260"/>
      </p:ext>
    </p:extLst>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7592"/>
            <a:ext cx="43891200" cy="21974486"/>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157843" y="8568464"/>
            <a:ext cx="15663683" cy="7308237"/>
          </a:xfrm>
        </p:spPr>
        <p:txBody>
          <a:bodyPr anchor="ctr"/>
          <a:lstStyle>
            <a:lvl1pPr algn="l">
              <a:defRPr sz="1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4824011" y="8568462"/>
            <a:ext cx="13519364" cy="7308234"/>
          </a:xfrm>
        </p:spPr>
        <p:txBody>
          <a:bodyPr anchor="ctr"/>
          <a:lstStyle>
            <a:lvl1pPr marL="0" indent="0" algn="l">
              <a:buNone/>
              <a:defRPr sz="6400" cap="all">
                <a:solidFill>
                  <a:schemeClr val="accent1"/>
                </a:solidFill>
              </a:defRPr>
            </a:lvl1pPr>
            <a:lvl2pPr marL="1463040" indent="0">
              <a:buNone/>
              <a:defRPr sz="5760">
                <a:solidFill>
                  <a:schemeClr val="tx1">
                    <a:tint val="75000"/>
                  </a:schemeClr>
                </a:solidFill>
              </a:defRPr>
            </a:lvl2pPr>
            <a:lvl3pPr marL="2926080" indent="0">
              <a:buNone/>
              <a:defRPr sz="5120">
                <a:solidFill>
                  <a:schemeClr val="tx1">
                    <a:tint val="75000"/>
                  </a:schemeClr>
                </a:solidFill>
              </a:defRPr>
            </a:lvl3pPr>
            <a:lvl4pPr marL="4389120" indent="0">
              <a:buNone/>
              <a:defRPr sz="4480">
                <a:solidFill>
                  <a:schemeClr val="tx1">
                    <a:tint val="75000"/>
                  </a:schemeClr>
                </a:solidFill>
              </a:defRPr>
            </a:lvl4pPr>
            <a:lvl5pPr marL="5852160" indent="0">
              <a:buNone/>
              <a:defRPr sz="4480">
                <a:solidFill>
                  <a:schemeClr val="tx1">
                    <a:tint val="75000"/>
                  </a:schemeClr>
                </a:solidFill>
              </a:defRPr>
            </a:lvl5pPr>
            <a:lvl6pPr marL="7315200" indent="0">
              <a:buNone/>
              <a:defRPr sz="4480">
                <a:solidFill>
                  <a:schemeClr val="tx1">
                    <a:tint val="75000"/>
                  </a:schemeClr>
                </a:solidFill>
              </a:defRPr>
            </a:lvl6pPr>
            <a:lvl7pPr marL="8778240" indent="0">
              <a:buNone/>
              <a:defRPr sz="4480">
                <a:solidFill>
                  <a:schemeClr val="tx1">
                    <a:tint val="75000"/>
                  </a:schemeClr>
                </a:solidFill>
              </a:defRPr>
            </a:lvl7pPr>
            <a:lvl8pPr marL="10241280" indent="0">
              <a:buNone/>
              <a:defRPr sz="4480">
                <a:solidFill>
                  <a:schemeClr val="tx1">
                    <a:tint val="75000"/>
                  </a:schemeClr>
                </a:solidFill>
              </a:defRPr>
            </a:lvl8pPr>
            <a:lvl9pPr marL="11704320" indent="0">
              <a:buNone/>
              <a:defRPr sz="44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675BED-0E52-4BBA-ACF0-89A0E7AE6719}" type="datetimeFigureOut">
              <a:rPr lang="en-US" smtClean="0"/>
              <a:t>11/13/2018</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2178958578"/>
      </p:ext>
    </p:extLst>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57834" y="8331202"/>
            <a:ext cx="17370569" cy="109321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351365" y="8331200"/>
            <a:ext cx="17370572" cy="109321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675BED-0E52-4BBA-ACF0-89A0E7AE6719}"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2703573538"/>
      </p:ext>
    </p:extLst>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157836" y="8331200"/>
            <a:ext cx="17370565"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4" name="Content Placeholder 3"/>
          <p:cNvSpPr>
            <a:spLocks noGrp="1"/>
          </p:cNvSpPr>
          <p:nvPr>
            <p:ph sz="half" idx="2"/>
          </p:nvPr>
        </p:nvSpPr>
        <p:spPr>
          <a:xfrm>
            <a:off x="4157834" y="10175240"/>
            <a:ext cx="17370569" cy="908812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351365" y="8331200"/>
            <a:ext cx="17370572" cy="1844038"/>
          </a:xfrm>
        </p:spPr>
        <p:txBody>
          <a:bodyPr anchor="b">
            <a:noAutofit/>
          </a:bodyPr>
          <a:lstStyle>
            <a:lvl1pPr marL="0" indent="0">
              <a:buNone/>
              <a:defRPr sz="7680" b="0">
                <a:solidFill>
                  <a:schemeClr val="accent1"/>
                </a:solidFill>
              </a:defRPr>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smtClean="0"/>
              <a:t>Click to edit Master text styles</a:t>
            </a:r>
          </a:p>
        </p:txBody>
      </p:sp>
      <p:sp>
        <p:nvSpPr>
          <p:cNvPr id="6" name="Content Placeholder 5"/>
          <p:cNvSpPr>
            <a:spLocks noGrp="1"/>
          </p:cNvSpPr>
          <p:nvPr>
            <p:ph sz="quarter" idx="4"/>
          </p:nvPr>
        </p:nvSpPr>
        <p:spPr>
          <a:xfrm>
            <a:off x="22351358" y="10175240"/>
            <a:ext cx="17370572" cy="908812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675BED-0E52-4BBA-ACF0-89A0E7AE6719}" type="datetimeFigureOut">
              <a:rPr lang="en-US" smtClean="0"/>
              <a:t>11/13/2018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4173235840"/>
      </p:ext>
    </p:extLst>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7675BED-0E52-4BBA-ACF0-89A0E7AE6719}" type="datetimeFigureOut">
              <a:rPr lang="en-US" smtClean="0"/>
              <a:t>11/13/2018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2250679864"/>
      </p:ext>
    </p:extLst>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75BED-0E52-4BBA-ACF0-89A0E7AE6719}" type="datetimeFigureOut">
              <a:rPr lang="en-US" smtClean="0"/>
              <a:t>11/13/2018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1223470597"/>
      </p:ext>
    </p:extLst>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7592"/>
            <a:ext cx="43891200" cy="21974486"/>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157836" y="4145280"/>
            <a:ext cx="10055372" cy="5120640"/>
          </a:xfrm>
        </p:spPr>
        <p:txBody>
          <a:bodyPr anchor="b"/>
          <a:lstStyle>
            <a:lvl1pPr algn="l">
              <a:defRPr sz="7680" b="0"/>
            </a:lvl1pPr>
          </a:lstStyle>
          <a:p>
            <a:r>
              <a:rPr lang="en-US" smtClean="0"/>
              <a:t>Click to edit Master title style</a:t>
            </a:r>
            <a:endParaRPr lang="en-US" dirty="0"/>
          </a:p>
        </p:txBody>
      </p:sp>
      <p:sp>
        <p:nvSpPr>
          <p:cNvPr id="3" name="Content Placeholder 2"/>
          <p:cNvSpPr>
            <a:spLocks noGrp="1"/>
          </p:cNvSpPr>
          <p:nvPr>
            <p:ph idx="1"/>
          </p:nvPr>
        </p:nvSpPr>
        <p:spPr>
          <a:xfrm>
            <a:off x="20812127" y="4632960"/>
            <a:ext cx="18684234" cy="14630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4157838" y="9265922"/>
            <a:ext cx="10055369" cy="10013693"/>
          </a:xfrm>
        </p:spPr>
        <p:txBody>
          <a:bodyPr/>
          <a:lstStyle>
            <a:lvl1pPr marL="0" indent="0">
              <a:buNone/>
              <a:defRPr sz="4480">
                <a:solidFill>
                  <a:schemeClr val="accent1"/>
                </a:solidFill>
              </a:defRPr>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75BED-0E52-4BBA-ACF0-89A0E7AE6719}"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1351076755"/>
      </p:ext>
    </p:extLst>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7592"/>
            <a:ext cx="43891200" cy="21974486"/>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4154065" y="5418662"/>
            <a:ext cx="13896936" cy="5554138"/>
          </a:xfrm>
        </p:spPr>
        <p:txBody>
          <a:bodyPr anchor="b">
            <a:normAutofit/>
          </a:bodyPr>
          <a:lstStyle>
            <a:lvl1pPr algn="l">
              <a:defRPr sz="1152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572334" y="3657600"/>
            <a:ext cx="11617895" cy="14630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5120"/>
            </a:lvl1pPr>
            <a:lvl2pPr marL="1463040" indent="0">
              <a:buNone/>
              <a:defRPr sz="5120"/>
            </a:lvl2pPr>
            <a:lvl3pPr marL="2926080" indent="0">
              <a:buNone/>
              <a:defRPr sz="5120"/>
            </a:lvl3pPr>
            <a:lvl4pPr marL="4389120" indent="0">
              <a:buNone/>
              <a:defRPr sz="5120"/>
            </a:lvl4pPr>
            <a:lvl5pPr marL="5852160" indent="0">
              <a:buNone/>
              <a:defRPr sz="5120"/>
            </a:lvl5pPr>
            <a:lvl6pPr marL="7315200" indent="0">
              <a:buNone/>
              <a:defRPr sz="5120"/>
            </a:lvl6pPr>
            <a:lvl7pPr marL="8778240" indent="0">
              <a:buNone/>
              <a:defRPr sz="5120"/>
            </a:lvl7pPr>
            <a:lvl8pPr marL="10241280" indent="0">
              <a:buNone/>
              <a:defRPr sz="5120"/>
            </a:lvl8pPr>
            <a:lvl9pPr marL="11704320" indent="0">
              <a:buNone/>
              <a:defRPr sz="512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4157838" y="11704320"/>
            <a:ext cx="13893163" cy="4389120"/>
          </a:xfrm>
        </p:spPr>
        <p:txBody>
          <a:bodyPr>
            <a:normAutofit/>
          </a:bodyPr>
          <a:lstStyle>
            <a:lvl1pPr marL="0" indent="0">
              <a:buNone/>
              <a:defRPr sz="4480">
                <a:solidFill>
                  <a:schemeClr val="accent1"/>
                </a:solidFill>
              </a:defRPr>
            </a:lvl1pPr>
            <a:lvl2pPr marL="1463040" indent="0">
              <a:buNone/>
              <a:defRPr sz="3840"/>
            </a:lvl2pPr>
            <a:lvl3pPr marL="2926080" indent="0">
              <a:buNone/>
              <a:defRPr sz="3200"/>
            </a:lvl3pPr>
            <a:lvl4pPr marL="4389120" indent="0">
              <a:buNone/>
              <a:defRPr sz="2880"/>
            </a:lvl4pPr>
            <a:lvl5pPr marL="5852160" indent="0">
              <a:buNone/>
              <a:defRPr sz="2880"/>
            </a:lvl5pPr>
            <a:lvl6pPr marL="7315200" indent="0">
              <a:buNone/>
              <a:defRPr sz="2880"/>
            </a:lvl6pPr>
            <a:lvl7pPr marL="8778240" indent="0">
              <a:buNone/>
              <a:defRPr sz="2880"/>
            </a:lvl7pPr>
            <a:lvl8pPr marL="10241280" indent="0">
              <a:buNone/>
              <a:defRPr sz="2880"/>
            </a:lvl8pPr>
            <a:lvl9pPr marL="11704320" indent="0">
              <a:buNone/>
              <a:defRPr sz="28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675BED-0E52-4BBA-ACF0-89A0E7AE6719}" type="datetimeFigureOut">
              <a:rPr lang="en-US" smtClean="0"/>
              <a:t>11/13/2018</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2C736F7-0CF3-41A1-89DB-5F555A6F0B2D}" type="slidenum">
              <a:rPr lang="en-US" smtClean="0"/>
              <a:t>‹#›</a:t>
            </a:fld>
            <a:endParaRPr lang="en-US"/>
          </a:p>
        </p:txBody>
      </p:sp>
    </p:spTree>
    <p:extLst>
      <p:ext uri="{BB962C8B-B14F-4D97-AF65-F5344CB8AC3E}">
        <p14:creationId xmlns:p14="http://schemas.microsoft.com/office/powerpoint/2010/main" val="3837907362"/>
      </p:ext>
    </p:extLst>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7592"/>
            <a:ext cx="43891200" cy="21974486"/>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4157833" y="3115738"/>
            <a:ext cx="31541087" cy="226228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57838" y="8331200"/>
            <a:ext cx="31541083" cy="109321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343379" y="20460997"/>
            <a:ext cx="3566156" cy="975357"/>
          </a:xfrm>
          <a:prstGeom prst="rect">
            <a:avLst/>
          </a:prstGeom>
        </p:spPr>
        <p:txBody>
          <a:bodyPr vert="horz" lIns="91440" tIns="45720" rIns="91440" bIns="45720" rtlCol="0" anchor="t"/>
          <a:lstStyle>
            <a:lvl1pPr algn="r">
              <a:defRPr sz="3200" b="1" i="0">
                <a:solidFill>
                  <a:schemeClr val="accent1"/>
                </a:solidFill>
              </a:defRPr>
            </a:lvl1pPr>
          </a:lstStyle>
          <a:p>
            <a:fld id="{B7675BED-0E52-4BBA-ACF0-89A0E7AE6719}" type="datetimeFigureOut">
              <a:rPr lang="en-US" smtClean="0"/>
              <a:t>11/13/2018</a:t>
            </a:fld>
            <a:endParaRPr lang="en-US"/>
          </a:p>
        </p:txBody>
      </p:sp>
      <p:sp>
        <p:nvSpPr>
          <p:cNvPr id="5" name="Footer Placeholder 4"/>
          <p:cNvSpPr>
            <a:spLocks noGrp="1"/>
          </p:cNvSpPr>
          <p:nvPr>
            <p:ph type="ftr" sz="quarter" idx="3"/>
          </p:nvPr>
        </p:nvSpPr>
        <p:spPr>
          <a:xfrm>
            <a:off x="1902091" y="20453883"/>
            <a:ext cx="13895262" cy="975363"/>
          </a:xfrm>
          <a:prstGeom prst="rect">
            <a:avLst/>
          </a:prstGeom>
        </p:spPr>
        <p:txBody>
          <a:bodyPr vert="horz" lIns="91440" tIns="45720" rIns="91440" bIns="45720" rtlCol="0" anchor="b"/>
          <a:lstStyle>
            <a:lvl1pPr algn="l">
              <a:defRPr sz="3200" b="1" i="0">
                <a:solidFill>
                  <a:schemeClr val="accent1"/>
                </a:solidFill>
                <a:latin typeface="+mn-lt"/>
              </a:defRPr>
            </a:lvl1pPr>
          </a:lstStyle>
          <a:p>
            <a:endParaRPr lang="en-US"/>
          </a:p>
        </p:txBody>
      </p:sp>
      <p:sp>
        <p:nvSpPr>
          <p:cNvPr id="22" name="Rectangle 21"/>
          <p:cNvSpPr/>
          <p:nvPr/>
        </p:nvSpPr>
        <p:spPr>
          <a:xfrm>
            <a:off x="37576123" y="0"/>
            <a:ext cx="2468880" cy="36576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37269146" y="946335"/>
            <a:ext cx="3017516" cy="2456598"/>
          </a:xfrm>
          <a:prstGeom prst="rect">
            <a:avLst/>
          </a:prstGeom>
        </p:spPr>
        <p:txBody>
          <a:bodyPr vert="horz" lIns="91440" tIns="45720" rIns="91440" bIns="45720" rtlCol="0" anchor="b"/>
          <a:lstStyle>
            <a:lvl1pPr algn="ctr">
              <a:defRPr sz="8960" b="0" i="0">
                <a:solidFill>
                  <a:schemeClr val="bg1"/>
                </a:solidFill>
                <a:latin typeface="+mn-lt"/>
              </a:defRPr>
            </a:lvl1pPr>
          </a:lstStyle>
          <a:p>
            <a:fld id="{52C736F7-0CF3-41A1-89DB-5F555A6F0B2D}" type="slidenum">
              <a:rPr lang="en-US" smtClean="0"/>
              <a:t>‹#›</a:t>
            </a:fld>
            <a:endParaRPr lang="en-US"/>
          </a:p>
        </p:txBody>
      </p:sp>
    </p:spTree>
    <p:extLst>
      <p:ext uri="{BB962C8B-B14F-4D97-AF65-F5344CB8AC3E}">
        <p14:creationId xmlns:p14="http://schemas.microsoft.com/office/powerpoint/2010/main" val="161396001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ransition spd="med">
    <p:fade thruBlk="1"/>
  </p:transition>
  <p:timing>
    <p:tnLst>
      <p:par>
        <p:cTn id="1" dur="indefinite" restart="never" nodeType="tmRoot"/>
      </p:par>
    </p:tnLst>
  </p:timing>
  <p:txStyles>
    <p:titleStyle>
      <a:lvl1pPr algn="l" defTabSz="1463040" rtl="0" eaLnBrk="1" latinLnBrk="0" hangingPunct="1">
        <a:spcBef>
          <a:spcPct val="0"/>
        </a:spcBef>
        <a:buNone/>
        <a:defRPr sz="1152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097280" indent="-1097280" algn="l" defTabSz="1463040" rtl="0" eaLnBrk="1" latinLnBrk="0" hangingPunct="1">
        <a:spcBef>
          <a:spcPts val="3200"/>
        </a:spcBef>
        <a:spcAft>
          <a:spcPts val="0"/>
        </a:spcAft>
        <a:buClr>
          <a:schemeClr val="accent1"/>
        </a:buClr>
        <a:buSzPct val="80000"/>
        <a:buFont typeface="Wingdings 3" charset="2"/>
        <a:buChar char=""/>
        <a:defRPr sz="5760" b="0" i="0" kern="1200">
          <a:solidFill>
            <a:schemeClr val="tx1">
              <a:lumMod val="75000"/>
              <a:lumOff val="25000"/>
            </a:schemeClr>
          </a:solidFill>
          <a:latin typeface="+mn-lt"/>
          <a:ea typeface="+mn-ea"/>
          <a:cs typeface="+mn-cs"/>
        </a:defRPr>
      </a:lvl1pPr>
      <a:lvl2pPr marL="2377440" indent="-914400" algn="l" defTabSz="1463040" rtl="0" eaLnBrk="1" latinLnBrk="0" hangingPunct="1">
        <a:spcBef>
          <a:spcPts val="3200"/>
        </a:spcBef>
        <a:spcAft>
          <a:spcPts val="0"/>
        </a:spcAft>
        <a:buClr>
          <a:schemeClr val="accent1"/>
        </a:buClr>
        <a:buSzPct val="80000"/>
        <a:buFont typeface="Wingdings 3" charset="2"/>
        <a:buChar char=""/>
        <a:defRPr sz="5120" b="0" i="0" kern="1200">
          <a:solidFill>
            <a:schemeClr val="tx1">
              <a:lumMod val="75000"/>
              <a:lumOff val="25000"/>
            </a:schemeClr>
          </a:solidFill>
          <a:latin typeface="+mn-lt"/>
          <a:ea typeface="+mn-ea"/>
          <a:cs typeface="+mn-cs"/>
        </a:defRPr>
      </a:lvl2pPr>
      <a:lvl3pPr marL="3657600" indent="-731520" algn="l" defTabSz="1463040" rtl="0" eaLnBrk="1" latinLnBrk="0" hangingPunct="1">
        <a:spcBef>
          <a:spcPts val="3200"/>
        </a:spcBef>
        <a:spcAft>
          <a:spcPts val="0"/>
        </a:spcAft>
        <a:buClr>
          <a:schemeClr val="accent1"/>
        </a:buClr>
        <a:buSzPct val="80000"/>
        <a:buFont typeface="Wingdings 3" charset="2"/>
        <a:buChar char=""/>
        <a:defRPr sz="4480" b="0" i="0" kern="1200">
          <a:solidFill>
            <a:schemeClr val="tx1">
              <a:lumMod val="75000"/>
              <a:lumOff val="25000"/>
            </a:schemeClr>
          </a:solidFill>
          <a:latin typeface="+mn-lt"/>
          <a:ea typeface="+mn-ea"/>
          <a:cs typeface="+mn-cs"/>
        </a:defRPr>
      </a:lvl3pPr>
      <a:lvl4pPr marL="5120640" indent="-731520" algn="l" defTabSz="1463040" rtl="0" eaLnBrk="1" latinLnBrk="0" hangingPunct="1">
        <a:spcBef>
          <a:spcPts val="3200"/>
        </a:spcBef>
        <a:spcAft>
          <a:spcPts val="0"/>
        </a:spcAft>
        <a:buClr>
          <a:schemeClr val="accent1"/>
        </a:buClr>
        <a:buSzPct val="80000"/>
        <a:buFont typeface="Wingdings 3" charset="2"/>
        <a:buChar char=""/>
        <a:defRPr sz="3840" b="0" i="0" kern="1200">
          <a:solidFill>
            <a:schemeClr val="tx1">
              <a:lumMod val="75000"/>
              <a:lumOff val="25000"/>
            </a:schemeClr>
          </a:solidFill>
          <a:latin typeface="+mn-lt"/>
          <a:ea typeface="+mn-ea"/>
          <a:cs typeface="+mn-cs"/>
        </a:defRPr>
      </a:lvl4pPr>
      <a:lvl5pPr marL="6583680" indent="-731520" algn="l" defTabSz="1463040" rtl="0" eaLnBrk="1" latinLnBrk="0" hangingPunct="1">
        <a:spcBef>
          <a:spcPts val="3200"/>
        </a:spcBef>
        <a:spcAft>
          <a:spcPts val="0"/>
        </a:spcAft>
        <a:buClr>
          <a:schemeClr val="accent1"/>
        </a:buClr>
        <a:buSzPct val="80000"/>
        <a:buFont typeface="Wingdings 3" charset="2"/>
        <a:buChar char=""/>
        <a:defRPr sz="3840" b="0" i="0" kern="1200">
          <a:solidFill>
            <a:schemeClr val="tx1">
              <a:lumMod val="75000"/>
              <a:lumOff val="25000"/>
            </a:schemeClr>
          </a:solidFill>
          <a:latin typeface="+mn-lt"/>
          <a:ea typeface="+mn-ea"/>
          <a:cs typeface="+mn-cs"/>
        </a:defRPr>
      </a:lvl5pPr>
      <a:lvl6pPr marL="8046720" indent="-731520" algn="l" defTabSz="1463040" rtl="0" eaLnBrk="1" latinLnBrk="0" hangingPunct="1">
        <a:spcBef>
          <a:spcPts val="3200"/>
        </a:spcBef>
        <a:spcAft>
          <a:spcPts val="0"/>
        </a:spcAft>
        <a:buClr>
          <a:schemeClr val="accent1"/>
        </a:buClr>
        <a:buSzPct val="80000"/>
        <a:buFont typeface="Wingdings 3" charset="2"/>
        <a:buChar char=""/>
        <a:defRPr sz="3840" b="0" i="0" kern="1200">
          <a:solidFill>
            <a:schemeClr val="tx1">
              <a:lumMod val="75000"/>
              <a:lumOff val="25000"/>
            </a:schemeClr>
          </a:solidFill>
          <a:latin typeface="+mn-lt"/>
          <a:ea typeface="+mn-ea"/>
          <a:cs typeface="+mn-cs"/>
        </a:defRPr>
      </a:lvl6pPr>
      <a:lvl7pPr marL="9509760" indent="-731520" algn="l" defTabSz="1463040" rtl="0" eaLnBrk="1" latinLnBrk="0" hangingPunct="1">
        <a:spcBef>
          <a:spcPts val="3200"/>
        </a:spcBef>
        <a:spcAft>
          <a:spcPts val="0"/>
        </a:spcAft>
        <a:buClr>
          <a:schemeClr val="accent1"/>
        </a:buClr>
        <a:buSzPct val="80000"/>
        <a:buFont typeface="Wingdings 3" charset="2"/>
        <a:buChar char=""/>
        <a:defRPr sz="3840" b="0" i="0" kern="1200">
          <a:solidFill>
            <a:schemeClr val="tx1">
              <a:lumMod val="75000"/>
              <a:lumOff val="25000"/>
            </a:schemeClr>
          </a:solidFill>
          <a:latin typeface="+mn-lt"/>
          <a:ea typeface="+mn-ea"/>
          <a:cs typeface="+mn-cs"/>
        </a:defRPr>
      </a:lvl7pPr>
      <a:lvl8pPr marL="10972800" indent="-731520" algn="l" defTabSz="1463040" rtl="0" eaLnBrk="1" latinLnBrk="0" hangingPunct="1">
        <a:spcBef>
          <a:spcPts val="3200"/>
        </a:spcBef>
        <a:spcAft>
          <a:spcPts val="0"/>
        </a:spcAft>
        <a:buClr>
          <a:schemeClr val="accent1"/>
        </a:buClr>
        <a:buSzPct val="80000"/>
        <a:buFont typeface="Wingdings 3" charset="2"/>
        <a:buChar char=""/>
        <a:defRPr sz="3840" b="0" i="0" kern="1200">
          <a:solidFill>
            <a:schemeClr val="tx1">
              <a:lumMod val="75000"/>
              <a:lumOff val="25000"/>
            </a:schemeClr>
          </a:solidFill>
          <a:latin typeface="+mn-lt"/>
          <a:ea typeface="+mn-ea"/>
          <a:cs typeface="+mn-cs"/>
        </a:defRPr>
      </a:lvl8pPr>
      <a:lvl9pPr marL="12435840" indent="-731520" algn="l" defTabSz="1463040" rtl="0" eaLnBrk="1" latinLnBrk="0" hangingPunct="1">
        <a:spcBef>
          <a:spcPts val="3200"/>
        </a:spcBef>
        <a:spcAft>
          <a:spcPts val="0"/>
        </a:spcAft>
        <a:buClr>
          <a:schemeClr val="accent1"/>
        </a:buClr>
        <a:buSzPct val="80000"/>
        <a:buFont typeface="Wingdings 3" charset="2"/>
        <a:buChar char=""/>
        <a:defRPr sz="3840" b="0" i="0" kern="1200">
          <a:solidFill>
            <a:schemeClr val="tx1">
              <a:lumMod val="75000"/>
              <a:lumOff val="25000"/>
            </a:schemeClr>
          </a:solidFill>
          <a:latin typeface="+mn-lt"/>
          <a:ea typeface="+mn-ea"/>
          <a:cs typeface="+mn-cs"/>
        </a:defRPr>
      </a:lvl9pPr>
    </p:bodyStyle>
    <p:otherStyle>
      <a:defPPr>
        <a:defRPr lang="en-US"/>
      </a:defPPr>
      <a:lvl1pPr marL="0" algn="l" defTabSz="1463040" rtl="0" eaLnBrk="1" latinLnBrk="0" hangingPunct="1">
        <a:defRPr sz="5760" kern="1200">
          <a:solidFill>
            <a:schemeClr val="tx1"/>
          </a:solidFill>
          <a:latin typeface="+mn-lt"/>
          <a:ea typeface="+mn-ea"/>
          <a:cs typeface="+mn-cs"/>
        </a:defRPr>
      </a:lvl1pPr>
      <a:lvl2pPr marL="1463040" algn="l" defTabSz="1463040" rtl="0" eaLnBrk="1" latinLnBrk="0" hangingPunct="1">
        <a:defRPr sz="5760" kern="1200">
          <a:solidFill>
            <a:schemeClr val="tx1"/>
          </a:solidFill>
          <a:latin typeface="+mn-lt"/>
          <a:ea typeface="+mn-ea"/>
          <a:cs typeface="+mn-cs"/>
        </a:defRPr>
      </a:lvl2pPr>
      <a:lvl3pPr marL="2926080" algn="l" defTabSz="1463040" rtl="0" eaLnBrk="1" latinLnBrk="0" hangingPunct="1">
        <a:defRPr sz="5760" kern="1200">
          <a:solidFill>
            <a:schemeClr val="tx1"/>
          </a:solidFill>
          <a:latin typeface="+mn-lt"/>
          <a:ea typeface="+mn-ea"/>
          <a:cs typeface="+mn-cs"/>
        </a:defRPr>
      </a:lvl3pPr>
      <a:lvl4pPr marL="4389120" algn="l" defTabSz="1463040" rtl="0" eaLnBrk="1" latinLnBrk="0" hangingPunct="1">
        <a:defRPr sz="5760" kern="1200">
          <a:solidFill>
            <a:schemeClr val="tx1"/>
          </a:solidFill>
          <a:latin typeface="+mn-lt"/>
          <a:ea typeface="+mn-ea"/>
          <a:cs typeface="+mn-cs"/>
        </a:defRPr>
      </a:lvl4pPr>
      <a:lvl5pPr marL="5852160" algn="l" defTabSz="1463040" rtl="0" eaLnBrk="1" latinLnBrk="0" hangingPunct="1">
        <a:defRPr sz="5760" kern="1200">
          <a:solidFill>
            <a:schemeClr val="tx1"/>
          </a:solidFill>
          <a:latin typeface="+mn-lt"/>
          <a:ea typeface="+mn-ea"/>
          <a:cs typeface="+mn-cs"/>
        </a:defRPr>
      </a:lvl5pPr>
      <a:lvl6pPr marL="7315200" algn="l" defTabSz="1463040" rtl="0" eaLnBrk="1" latinLnBrk="0" hangingPunct="1">
        <a:defRPr sz="5760" kern="1200">
          <a:solidFill>
            <a:schemeClr val="tx1"/>
          </a:solidFill>
          <a:latin typeface="+mn-lt"/>
          <a:ea typeface="+mn-ea"/>
          <a:cs typeface="+mn-cs"/>
        </a:defRPr>
      </a:lvl6pPr>
      <a:lvl7pPr marL="8778240" algn="l" defTabSz="1463040" rtl="0" eaLnBrk="1" latinLnBrk="0" hangingPunct="1">
        <a:defRPr sz="5760" kern="1200">
          <a:solidFill>
            <a:schemeClr val="tx1"/>
          </a:solidFill>
          <a:latin typeface="+mn-lt"/>
          <a:ea typeface="+mn-ea"/>
          <a:cs typeface="+mn-cs"/>
        </a:defRPr>
      </a:lvl7pPr>
      <a:lvl8pPr marL="10241280" algn="l" defTabSz="1463040" rtl="0" eaLnBrk="1" latinLnBrk="0" hangingPunct="1">
        <a:defRPr sz="5760" kern="1200">
          <a:solidFill>
            <a:schemeClr val="tx1"/>
          </a:solidFill>
          <a:latin typeface="+mn-lt"/>
          <a:ea typeface="+mn-ea"/>
          <a:cs typeface="+mn-cs"/>
        </a:defRPr>
      </a:lvl8pPr>
      <a:lvl9pPr marL="11704320" algn="l" defTabSz="146304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duotone>
              <a:prstClr val="black"/>
              <a:schemeClr val="accent1">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bwMode="auto">
          <a:xfrm>
            <a:off x="-3733799" y="0"/>
            <a:ext cx="47625000" cy="25645144"/>
          </a:xfrm>
          <a:prstGeom prst="rect">
            <a:avLst/>
          </a:prstGeom>
          <a:gradFill flip="none" rotWithShape="1">
            <a:gsLst>
              <a:gs pos="0">
                <a:schemeClr val="tx2">
                  <a:lumMod val="75000"/>
                  <a:alpha val="60000"/>
                </a:schemeClr>
              </a:gs>
              <a:gs pos="100000">
                <a:schemeClr val="accent5">
                  <a:lumMod val="50000"/>
                  <a:alpha val="0"/>
                </a:schemeClr>
              </a:gs>
            </a:gsLst>
            <a:path path="circle">
              <a:fillToRect l="50000" t="50000" r="50000" b="50000"/>
            </a:path>
            <a:tileRect/>
          </a:gradFill>
          <a:ln w="9525" cap="flat" cmpd="sng" algn="ctr">
            <a:noFill/>
            <a:prstDash val="solid"/>
            <a:round/>
            <a:headEnd type="none" w="med" len="med"/>
            <a:tailEnd type="none" w="med" len="med"/>
          </a:ln>
          <a:effectLst/>
          <a:extLst/>
        </p:spPr>
        <p:txBody>
          <a:bodyPr/>
          <a:lstStyle/>
          <a:p>
            <a:pPr defTabSz="4702175">
              <a:defRPr/>
            </a:pPr>
            <a:endParaRPr lang="en-US" dirty="0"/>
          </a:p>
        </p:txBody>
      </p:sp>
      <p:sp>
        <p:nvSpPr>
          <p:cNvPr id="1026" name="Rectangle 7"/>
          <p:cNvSpPr>
            <a:spLocks noChangeArrowheads="1"/>
          </p:cNvSpPr>
          <p:nvPr/>
        </p:nvSpPr>
        <p:spPr bwMode="auto">
          <a:xfrm>
            <a:off x="-4648200" y="11440688"/>
            <a:ext cx="14062841" cy="10504911"/>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lvl="0">
              <a:spcBef>
                <a:spcPct val="50000"/>
              </a:spcBef>
              <a:spcAft>
                <a:spcPts val="600"/>
              </a:spcAft>
              <a:defRPr/>
            </a:pPr>
            <a:endParaRPr lang="en-US" sz="3200" b="1" dirty="0" smtClean="0">
              <a:solidFill>
                <a:schemeClr val="accent2">
                  <a:lumMod val="50000"/>
                </a:schemeClr>
              </a:solidFill>
              <a:latin typeface="Arial" panose="020B0604020202020204" pitchFamily="34" charset="0"/>
              <a:cs typeface="Arial" panose="020B0604020202020204" pitchFamily="34" charset="0"/>
            </a:endParaRPr>
          </a:p>
          <a:p>
            <a:pPr lvl="0">
              <a:spcBef>
                <a:spcPts val="0"/>
              </a:spcBef>
              <a:defRPr/>
            </a:pPr>
            <a:r>
              <a:rPr lang="en-GB" sz="3200" b="1" dirty="0" smtClean="0">
                <a:solidFill>
                  <a:schemeClr val="accent2">
                    <a:lumMod val="50000"/>
                  </a:schemeClr>
                </a:solidFill>
                <a:latin typeface="Times New Roman" panose="02020603050405020304" pitchFamily="18" charset="0"/>
                <a:cs typeface="Times New Roman" panose="02020603050405020304" pitchFamily="18" charset="0"/>
              </a:rPr>
              <a:t>Methods</a:t>
            </a:r>
          </a:p>
          <a:p>
            <a:pPr marL="457200" indent="-457200">
              <a:spcBef>
                <a:spcPct val="50000"/>
              </a:spcBef>
              <a:buFont typeface="Arial" panose="020B0604020202020204" pitchFamily="34" charset="0"/>
              <a:buChar char="•"/>
              <a:defRPr/>
            </a:pPr>
            <a:r>
              <a:rPr lang="en-ZA" sz="3200" dirty="0">
                <a:latin typeface="Times New Roman" panose="02020603050405020304" pitchFamily="18" charset="0"/>
                <a:cs typeface="Times New Roman" panose="02020603050405020304" pitchFamily="18" charset="0"/>
              </a:rPr>
              <a:t>A descriptive cross-sectional survey was conducted </a:t>
            </a:r>
            <a:r>
              <a:rPr lang="en-ZA" sz="3200" dirty="0" smtClean="0">
                <a:latin typeface="Times New Roman" panose="02020603050405020304" pitchFamily="18" charset="0"/>
                <a:cs typeface="Times New Roman" panose="02020603050405020304" pitchFamily="18" charset="0"/>
              </a:rPr>
              <a:t>from</a:t>
            </a:r>
          </a:p>
          <a:p>
            <a:pPr marL="381000" indent="-381000">
              <a:spcBef>
                <a:spcPct val="50000"/>
              </a:spcBef>
              <a:defRPr/>
            </a:pPr>
            <a:r>
              <a:rPr lang="en-ZA" sz="3200" dirty="0" smtClean="0">
                <a:latin typeface="Times New Roman" panose="02020603050405020304" pitchFamily="18" charset="0"/>
                <a:cs typeface="Times New Roman" panose="02020603050405020304" pitchFamily="18" charset="0"/>
              </a:rPr>
              <a:t>June </a:t>
            </a:r>
            <a:r>
              <a:rPr lang="en-ZA" sz="3200" dirty="0">
                <a:latin typeface="Times New Roman" panose="02020603050405020304" pitchFamily="18" charset="0"/>
                <a:cs typeface="Times New Roman" panose="02020603050405020304" pitchFamily="18" charset="0"/>
              </a:rPr>
              <a:t>to July </a:t>
            </a:r>
            <a:r>
              <a:rPr lang="en-ZA" sz="3200" dirty="0" smtClean="0">
                <a:latin typeface="Times New Roman" panose="02020603050405020304" pitchFamily="18" charset="0"/>
                <a:cs typeface="Times New Roman" panose="02020603050405020304" pitchFamily="18" charset="0"/>
              </a:rPr>
              <a:t>2015. </a:t>
            </a:r>
          </a:p>
          <a:p>
            <a:pPr marL="457200" indent="-457200">
              <a:spcBef>
                <a:spcPct val="50000"/>
              </a:spcBef>
              <a:buFont typeface="Arial" panose="020B0604020202020204" pitchFamily="34" charset="0"/>
              <a:buChar char="•"/>
              <a:defRPr/>
            </a:pPr>
            <a:r>
              <a:rPr lang="en-ZA" sz="3200" dirty="0" smtClean="0">
                <a:latin typeface="Times New Roman" panose="02020603050405020304" pitchFamily="18" charset="0"/>
                <a:cs typeface="Times New Roman" panose="02020603050405020304" pitchFamily="18" charset="0"/>
              </a:rPr>
              <a:t>A </a:t>
            </a:r>
            <a:r>
              <a:rPr lang="en-GB" sz="3200" dirty="0" smtClean="0">
                <a:latin typeface="Times New Roman" panose="02020603050405020304" pitchFamily="18" charset="0"/>
                <a:cs typeface="Times New Roman" panose="02020603050405020304" pitchFamily="18" charset="0"/>
              </a:rPr>
              <a:t>self-designed </a:t>
            </a:r>
            <a:r>
              <a:rPr lang="en-ZA" sz="3200" dirty="0">
                <a:latin typeface="Times New Roman" panose="02020603050405020304" pitchFamily="18" charset="0"/>
                <a:cs typeface="Times New Roman" panose="02020603050405020304" pitchFamily="18" charset="0"/>
              </a:rPr>
              <a:t>validated  </a:t>
            </a:r>
            <a:r>
              <a:rPr lang="en-ZA" sz="3200" dirty="0" smtClean="0">
                <a:latin typeface="Times New Roman" panose="02020603050405020304" pitchFamily="18" charset="0"/>
                <a:cs typeface="Times New Roman" panose="02020603050405020304" pitchFamily="18" charset="0"/>
              </a:rPr>
              <a:t>questionnaire  </a:t>
            </a:r>
            <a:r>
              <a:rPr lang="en-ZA" sz="3200" dirty="0">
                <a:latin typeface="Times New Roman" panose="02020603050405020304" pitchFamily="18" charset="0"/>
                <a:cs typeface="Times New Roman" panose="02020603050405020304" pitchFamily="18" charset="0"/>
              </a:rPr>
              <a:t>provided </a:t>
            </a:r>
            <a:r>
              <a:rPr lang="en-ZA" sz="3200" dirty="0" smtClean="0">
                <a:latin typeface="Times New Roman" panose="02020603050405020304" pitchFamily="18" charset="0"/>
                <a:cs typeface="Times New Roman" panose="02020603050405020304" pitchFamily="18" charset="0"/>
              </a:rPr>
              <a:t>data</a:t>
            </a:r>
          </a:p>
          <a:p>
            <a:pPr>
              <a:spcBef>
                <a:spcPct val="50000"/>
              </a:spcBef>
              <a:defRPr/>
            </a:pPr>
            <a:r>
              <a:rPr lang="en-ZA" sz="3200" dirty="0" smtClean="0">
                <a:latin typeface="Times New Roman" panose="02020603050405020304" pitchFamily="18" charset="0"/>
                <a:cs typeface="Times New Roman" panose="02020603050405020304" pitchFamily="18" charset="0"/>
              </a:rPr>
              <a:t>Sample size </a:t>
            </a:r>
            <a:endParaRPr lang="en-ZA" sz="3200" dirty="0">
              <a:latin typeface="Times New Roman" panose="02020603050405020304" pitchFamily="18" charset="0"/>
              <a:cs typeface="Times New Roman" panose="02020603050405020304" pitchFamily="18" charset="0"/>
            </a:endParaRPr>
          </a:p>
          <a:p>
            <a:pPr marL="457200" indent="-457200">
              <a:spcBef>
                <a:spcPct val="50000"/>
              </a:spcBef>
              <a:buFont typeface="Arial" panose="020B0604020202020204" pitchFamily="34" charset="0"/>
              <a:buChar char="•"/>
              <a:defRPr/>
            </a:pPr>
            <a:r>
              <a:rPr lang="en-GB" sz="3200" dirty="0" smtClean="0">
                <a:latin typeface="Times New Roman" panose="02020603050405020304" pitchFamily="18" charset="0"/>
                <a:cs typeface="Times New Roman" panose="02020603050405020304" pitchFamily="18" charset="0"/>
              </a:rPr>
              <a:t>252</a:t>
            </a:r>
            <a:r>
              <a:rPr lang="en-GB" sz="3200" b="1" dirty="0" smtClean="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scholars </a:t>
            </a:r>
            <a:r>
              <a:rPr lang="en-GB" sz="3200" dirty="0" smtClean="0">
                <a:latin typeface="Times New Roman" panose="02020603050405020304" pitchFamily="18" charset="0"/>
                <a:cs typeface="Times New Roman" panose="02020603050405020304" pitchFamily="18" charset="0"/>
              </a:rPr>
              <a:t>randomly </a:t>
            </a:r>
            <a:r>
              <a:rPr lang="en-GB" sz="3200" dirty="0">
                <a:latin typeface="Times New Roman" panose="02020603050405020304" pitchFamily="18" charset="0"/>
                <a:cs typeface="Times New Roman" panose="02020603050405020304" pitchFamily="18" charset="0"/>
              </a:rPr>
              <a:t>selected from </a:t>
            </a:r>
            <a:r>
              <a:rPr lang="en-GB" sz="3200" dirty="0" smtClean="0">
                <a:latin typeface="Times New Roman" panose="02020603050405020304" pitchFamily="18" charset="0"/>
                <a:cs typeface="Times New Roman" panose="02020603050405020304" pitchFamily="18" charset="0"/>
              </a:rPr>
              <a:t>eight </a:t>
            </a:r>
            <a:r>
              <a:rPr lang="en-GB" sz="3200" dirty="0">
                <a:latin typeface="Times New Roman" panose="02020603050405020304" pitchFamily="18" charset="0"/>
                <a:cs typeface="Times New Roman" panose="02020603050405020304" pitchFamily="18" charset="0"/>
              </a:rPr>
              <a:t>of the 13 public </a:t>
            </a:r>
            <a:r>
              <a:rPr lang="en-GB" sz="3200" dirty="0" smtClean="0">
                <a:latin typeface="Times New Roman" panose="02020603050405020304" pitchFamily="18" charset="0"/>
                <a:cs typeface="Times New Roman" panose="02020603050405020304" pitchFamily="18" charset="0"/>
              </a:rPr>
              <a:t>junior; secondary </a:t>
            </a:r>
            <a:r>
              <a:rPr lang="en-GB" sz="3200" dirty="0">
                <a:latin typeface="Times New Roman" panose="02020603050405020304" pitchFamily="18" charset="0"/>
                <a:cs typeface="Times New Roman" panose="02020603050405020304" pitchFamily="18" charset="0"/>
              </a:rPr>
              <a:t>schools from a </a:t>
            </a:r>
            <a:r>
              <a:rPr lang="en-GB" sz="3200" dirty="0" smtClean="0">
                <a:latin typeface="Times New Roman" panose="02020603050405020304" pitchFamily="18" charset="0"/>
                <a:cs typeface="Times New Roman" panose="02020603050405020304" pitchFamily="18" charset="0"/>
              </a:rPr>
              <a:t>population </a:t>
            </a:r>
            <a:r>
              <a:rPr lang="en-GB" sz="3200" dirty="0">
                <a:latin typeface="Times New Roman" panose="02020603050405020304" pitchFamily="18" charset="0"/>
                <a:cs typeface="Times New Roman" panose="02020603050405020304" pitchFamily="18" charset="0"/>
              </a:rPr>
              <a:t>of 12 480 </a:t>
            </a:r>
            <a:r>
              <a:rPr lang="en-GB" sz="3200" dirty="0" smtClean="0">
                <a:latin typeface="Times New Roman" panose="02020603050405020304" pitchFamily="18" charset="0"/>
                <a:cs typeface="Times New Roman" panose="02020603050405020304" pitchFamily="18" charset="0"/>
              </a:rPr>
              <a:t>scholars (CI</a:t>
            </a:r>
            <a:r>
              <a:rPr lang="en-GB" sz="3200" dirty="0">
                <a:latin typeface="Times New Roman" panose="02020603050405020304" pitchFamily="18" charset="0"/>
                <a:cs typeface="Times New Roman" panose="02020603050405020304" pitchFamily="18" charset="0"/>
              </a:rPr>
              <a:t>: 90%; design effect, 1; </a:t>
            </a:r>
            <a:r>
              <a:rPr lang="en-GB" sz="3200" dirty="0" smtClean="0">
                <a:latin typeface="Times New Roman" panose="02020603050405020304" pitchFamily="18" charset="0"/>
                <a:cs typeface="Times New Roman" panose="02020603050405020304" pitchFamily="18" charset="0"/>
              </a:rPr>
              <a:t>power </a:t>
            </a:r>
            <a:r>
              <a:rPr lang="en-GB" sz="3200" dirty="0">
                <a:latin typeface="Times New Roman" panose="02020603050405020304" pitchFamily="18" charset="0"/>
                <a:cs typeface="Times New Roman" panose="02020603050405020304" pitchFamily="18" charset="0"/>
              </a:rPr>
              <a:t>80%. The </a:t>
            </a:r>
            <a:r>
              <a:rPr lang="en-GB" sz="3200" dirty="0" smtClean="0">
                <a:latin typeface="Times New Roman" panose="02020603050405020304" pitchFamily="18" charset="0"/>
                <a:cs typeface="Times New Roman" panose="02020603050405020304" pitchFamily="18" charset="0"/>
              </a:rPr>
              <a:t>sample size </a:t>
            </a:r>
            <a:r>
              <a:rPr lang="en-GB" sz="3200" dirty="0">
                <a:latin typeface="Times New Roman" panose="02020603050405020304" pitchFamily="18" charset="0"/>
                <a:cs typeface="Times New Roman" panose="02020603050405020304" pitchFamily="18" charset="0"/>
              </a:rPr>
              <a:t>was 264 (33 </a:t>
            </a:r>
            <a:r>
              <a:rPr lang="en-GB" sz="3200" dirty="0" smtClean="0">
                <a:latin typeface="Times New Roman" panose="02020603050405020304" pitchFamily="18" charset="0"/>
                <a:cs typeface="Times New Roman" panose="02020603050405020304" pitchFamily="18" charset="0"/>
              </a:rPr>
              <a:t>respondents/school).</a:t>
            </a:r>
          </a:p>
          <a:p>
            <a:pPr>
              <a:spcBef>
                <a:spcPct val="50000"/>
              </a:spcBef>
              <a:defRPr/>
            </a:pPr>
            <a:r>
              <a:rPr lang="en-GB" sz="3200" dirty="0" smtClean="0">
                <a:latin typeface="Times New Roman" panose="02020603050405020304" pitchFamily="18" charset="0"/>
                <a:cs typeface="Times New Roman" panose="02020603050405020304" pitchFamily="18" charset="0"/>
              </a:rPr>
              <a:t>Ethics</a:t>
            </a:r>
            <a:endParaRPr lang="en-GB" sz="3200" dirty="0">
              <a:latin typeface="Times New Roman" panose="02020603050405020304" pitchFamily="18" charset="0"/>
              <a:cs typeface="Times New Roman" panose="02020603050405020304" pitchFamily="18" charset="0"/>
            </a:endParaRPr>
          </a:p>
          <a:p>
            <a:pPr marL="457200" indent="-457200">
              <a:spcBef>
                <a:spcPct val="50000"/>
              </a:spcBef>
              <a:buFont typeface="Arial" panose="020B0604020202020204" pitchFamily="34" charset="0"/>
              <a:buChar char="•"/>
              <a:defRPr/>
            </a:pPr>
            <a:r>
              <a:rPr lang="en-GB" sz="3200" dirty="0">
                <a:latin typeface="Times New Roman" panose="02020603050405020304" pitchFamily="18" charset="0"/>
                <a:cs typeface="Times New Roman" panose="02020603050405020304" pitchFamily="18" charset="0"/>
              </a:rPr>
              <a:t>Ethical clearance was obtained. Parental consent and</a:t>
            </a:r>
          </a:p>
          <a:p>
            <a:pPr marL="381000" indent="-381000">
              <a:spcBef>
                <a:spcPct val="50000"/>
              </a:spcBef>
              <a:defRPr/>
            </a:pPr>
            <a:r>
              <a:rPr lang="en-GB" sz="3200" dirty="0">
                <a:latin typeface="Times New Roman" panose="02020603050405020304" pitchFamily="18" charset="0"/>
                <a:cs typeface="Times New Roman" panose="02020603050405020304" pitchFamily="18" charset="0"/>
              </a:rPr>
              <a:t>scholars’ assent were obtained. Data was collected </a:t>
            </a:r>
            <a:r>
              <a:rPr lang="en-GB" sz="3200" dirty="0" smtClean="0">
                <a:latin typeface="Times New Roman" panose="02020603050405020304" pitchFamily="18" charset="0"/>
                <a:cs typeface="Times New Roman" panose="02020603050405020304" pitchFamily="18" charset="0"/>
              </a:rPr>
              <a:t>by</a:t>
            </a:r>
          </a:p>
          <a:p>
            <a:pPr marL="381000" indent="-381000">
              <a:spcBef>
                <a:spcPct val="50000"/>
              </a:spcBef>
              <a:defRPr/>
            </a:pPr>
            <a:r>
              <a:rPr lang="en-GB" sz="3200" dirty="0" smtClean="0">
                <a:latin typeface="Times New Roman" panose="02020603050405020304" pitchFamily="18" charset="0"/>
                <a:cs typeface="Times New Roman" panose="02020603050405020304" pitchFamily="18" charset="0"/>
              </a:rPr>
              <a:t>10 trained </a:t>
            </a:r>
            <a:r>
              <a:rPr lang="en-GB" sz="3200" dirty="0">
                <a:latin typeface="Times New Roman" panose="02020603050405020304" pitchFamily="18" charset="0"/>
                <a:cs typeface="Times New Roman" panose="02020603050405020304" pitchFamily="18" charset="0"/>
              </a:rPr>
              <a:t>research assistants </a:t>
            </a:r>
          </a:p>
          <a:p>
            <a:pPr marL="381000" indent="-381000">
              <a:spcBef>
                <a:spcPct val="50000"/>
              </a:spcBef>
              <a:defRPr/>
            </a:pPr>
            <a:endParaRPr lang="en-GB" sz="2000" b="1" dirty="0">
              <a:solidFill>
                <a:schemeClr val="accent2">
                  <a:lumMod val="50000"/>
                </a:schemeClr>
              </a:solidFill>
              <a:latin typeface="Arial" charset="0"/>
            </a:endParaRPr>
          </a:p>
          <a:p>
            <a:pPr marL="457200" indent="-457200">
              <a:spcBef>
                <a:spcPct val="50000"/>
              </a:spcBef>
              <a:buFont typeface="Arial" panose="020B0604020202020204" pitchFamily="34" charset="0"/>
              <a:buChar char="•"/>
              <a:defRPr/>
            </a:pPr>
            <a:r>
              <a:rPr lang="en-ZA" sz="3200" dirty="0" smtClean="0">
                <a:latin typeface="Arial" panose="020B0604020202020204" pitchFamily="34" charset="0"/>
                <a:cs typeface="Arial" panose="020B0604020202020204" pitchFamily="34" charset="0"/>
              </a:rPr>
              <a:t>.</a:t>
            </a:r>
            <a:endParaRPr lang="en-GB" sz="3200" b="1" dirty="0">
              <a:solidFill>
                <a:srgbClr val="E6C133">
                  <a:lumMod val="50000"/>
                </a:srgbClr>
              </a:solidFill>
              <a:latin typeface="Arial" panose="020B0604020202020204" pitchFamily="34" charset="0"/>
              <a:cs typeface="Arial" panose="020B0604020202020204" pitchFamily="34" charset="0"/>
            </a:endParaRPr>
          </a:p>
          <a:p>
            <a:pPr marL="381000" indent="-381000">
              <a:spcBef>
                <a:spcPct val="50000"/>
              </a:spcBef>
              <a:defRPr/>
            </a:pPr>
            <a:endParaRPr lang="en-GB" sz="3200" b="1" dirty="0">
              <a:solidFill>
                <a:schemeClr val="accent2">
                  <a:lumMod val="50000"/>
                </a:schemeClr>
              </a:solidFill>
              <a:latin typeface="Arial" panose="020B0604020202020204" pitchFamily="34" charset="0"/>
              <a:cs typeface="Arial" panose="020B0604020202020204" pitchFamily="34" charset="0"/>
            </a:endParaRPr>
          </a:p>
          <a:p>
            <a:pPr>
              <a:spcBef>
                <a:spcPct val="50000"/>
              </a:spcBef>
              <a:defRPr/>
            </a:pPr>
            <a:r>
              <a:rPr lang="en-AU" sz="3200" b="1" dirty="0" smtClean="0">
                <a:solidFill>
                  <a:schemeClr val="accent2">
                    <a:lumMod val="50000"/>
                  </a:schemeClr>
                </a:solidFill>
                <a:latin typeface="Arial" panose="020B0604020202020204" pitchFamily="34" charset="0"/>
                <a:cs typeface="Arial" panose="020B0604020202020204" pitchFamily="34" charset="0"/>
              </a:rPr>
              <a:t>                                                </a:t>
            </a:r>
            <a:endParaRPr lang="en-AU" sz="3200" b="1" dirty="0">
              <a:solidFill>
                <a:schemeClr val="accent2">
                  <a:lumMod val="50000"/>
                </a:schemeClr>
              </a:solidFill>
              <a:latin typeface="Arial" panose="020B0604020202020204" pitchFamily="34" charset="0"/>
              <a:cs typeface="Arial" panose="020B0604020202020204" pitchFamily="34" charset="0"/>
            </a:endParaRPr>
          </a:p>
        </p:txBody>
      </p:sp>
      <p:sp>
        <p:nvSpPr>
          <p:cNvPr id="1027" name="Rectangle 8"/>
          <p:cNvSpPr>
            <a:spLocks noChangeArrowheads="1"/>
          </p:cNvSpPr>
          <p:nvPr/>
        </p:nvSpPr>
        <p:spPr bwMode="auto">
          <a:xfrm>
            <a:off x="-4648200" y="5058160"/>
            <a:ext cx="14062841" cy="6201201"/>
          </a:xfrm>
          <a:prstGeom prst="rect">
            <a:avLst/>
          </a:prstGeom>
          <a:solidFill>
            <a:schemeClr val="accent1"/>
          </a:solidFill>
          <a:ln w="3175">
            <a:solidFill>
              <a:schemeClr val="accent1"/>
            </a:solidFill>
            <a:miter lim="800000"/>
            <a:headEnd/>
            <a:tailEnd/>
          </a:ln>
          <a:effectLst>
            <a:outerShdw dist="197566" dir="2700000" algn="ctr" rotWithShape="0">
              <a:srgbClr val="14283C"/>
            </a:outerShdw>
          </a:effectLst>
        </p:spPr>
        <p:txBody>
          <a:bodyPr lIns="360000" tIns="360000" rIns="360000" bIns="360000"/>
          <a:lstStyle/>
          <a:p>
            <a:r>
              <a:rPr lang="en-US" sz="1800" b="1" dirty="0" smtClean="0">
                <a:latin typeface="Times New Roman" panose="02020603050405020304" pitchFamily="18" charset="0"/>
                <a:cs typeface="Times New Roman" panose="02020603050405020304" pitchFamily="18" charset="0"/>
              </a:rPr>
              <a:t>Background</a:t>
            </a:r>
          </a:p>
          <a:p>
            <a:pPr marL="571500" indent="-571500">
              <a:buFont typeface="Arial" panose="020B0604020202020204" pitchFamily="34" charset="0"/>
              <a:buChar char="•"/>
            </a:pPr>
            <a:r>
              <a:rPr lang="en-ZA" altLang="en-US" sz="1800" dirty="0">
                <a:latin typeface="Times New Roman" panose="02020603050405020304" pitchFamily="18" charset="0"/>
                <a:ea typeface="Tahoma" panose="020B0604030504040204" pitchFamily="34" charset="0"/>
                <a:cs typeface="Times New Roman" panose="02020603050405020304" pitchFamily="18" charset="0"/>
              </a:rPr>
              <a:t>There is a decline in physical activity among adolescents Globally. 											</a:t>
            </a:r>
          </a:p>
          <a:p>
            <a:pPr marL="571500" indent="-571500">
              <a:buFont typeface="Arial" panose="020B0604020202020204" pitchFamily="34" charset="0"/>
              <a:buChar char="•"/>
            </a:pPr>
            <a:r>
              <a:rPr lang="en-ZA" altLang="en-US" sz="1800" dirty="0">
                <a:latin typeface="Times New Roman" panose="02020603050405020304" pitchFamily="18" charset="0"/>
                <a:ea typeface="Tahoma" panose="020B0604030504040204" pitchFamily="34" charset="0"/>
                <a:cs typeface="Times New Roman" panose="02020603050405020304" pitchFamily="18" charset="0"/>
              </a:rPr>
              <a:t>In sub-Saharan region, 8-35% meet the recommended daily PA of 60 minutes for 5 days a week.</a:t>
            </a:r>
          </a:p>
          <a:p>
            <a:pPr marL="571500" indent="-571500">
              <a:buFont typeface="Arial" panose="020B0604020202020204" pitchFamily="34" charset="0"/>
              <a:buChar char="•"/>
            </a:pPr>
            <a:r>
              <a:rPr lang="en-ZA" altLang="en-US" sz="1800" dirty="0">
                <a:latin typeface="Times New Roman" panose="02020603050405020304" pitchFamily="18" charset="0"/>
                <a:ea typeface="Tahoma" panose="020B0604030504040204" pitchFamily="34" charset="0"/>
                <a:cs typeface="Times New Roman" panose="02020603050405020304" pitchFamily="18" charset="0"/>
              </a:rPr>
              <a:t>Physical inactivity is a risk factor for obesity.</a:t>
            </a:r>
            <a:endParaRPr lang="en-ZA" sz="1800" dirty="0">
              <a:latin typeface="Times New Roman" panose="02020603050405020304" pitchFamily="18" charset="0"/>
              <a:ea typeface="Tahoma" panose="020B0604030504040204" pitchFamily="34" charset="0"/>
              <a:cs typeface="Times New Roman" panose="02020603050405020304" pitchFamily="18" charset="0"/>
            </a:endParaRPr>
          </a:p>
          <a:p>
            <a:pPr marL="571500" indent="-571500">
              <a:buFont typeface="Arial" panose="020B0604020202020204" pitchFamily="34" charset="0"/>
              <a:buChar char="•"/>
            </a:pPr>
            <a:r>
              <a:rPr lang="en-ZA" sz="1800" dirty="0">
                <a:latin typeface="Times New Roman" panose="02020603050405020304" pitchFamily="18" charset="0"/>
                <a:ea typeface="Tahoma" panose="020B0604030504040204" pitchFamily="34" charset="0"/>
                <a:cs typeface="Times New Roman" panose="02020603050405020304" pitchFamily="18" charset="0"/>
              </a:rPr>
              <a:t>And associated with increase of NCDs even among adolescents </a:t>
            </a:r>
          </a:p>
          <a:p>
            <a:pPr marL="571500" indent="-571500">
              <a:buFont typeface="Arial" panose="020B0604020202020204" pitchFamily="34" charset="0"/>
              <a:buChar char="•"/>
            </a:pPr>
            <a:r>
              <a:rPr lang="en-ZA" sz="1800" dirty="0">
                <a:latin typeface="Times New Roman" panose="02020603050405020304" pitchFamily="18" charset="0"/>
                <a:ea typeface="Tahoma" panose="020B0604030504040204" pitchFamily="34" charset="0"/>
                <a:cs typeface="Times New Roman" panose="02020603050405020304" pitchFamily="18" charset="0"/>
              </a:rPr>
              <a:t>Globally, the obesity epidemic is a priority health problem that requires intervention.</a:t>
            </a:r>
          </a:p>
          <a:p>
            <a:pPr marL="571500" indent="-571500">
              <a:buFont typeface="Arial" panose="020B0604020202020204" pitchFamily="34" charset="0"/>
              <a:buChar char="•"/>
            </a:pPr>
            <a:r>
              <a:rPr lang="en-ZA" altLang="en-US" sz="1800" dirty="0">
                <a:latin typeface="Times New Roman" panose="02020603050405020304" pitchFamily="18" charset="0"/>
                <a:ea typeface="Tahoma" panose="020B0604030504040204" pitchFamily="34" charset="0"/>
                <a:cs typeface="Times New Roman" panose="02020603050405020304" pitchFamily="18" charset="0"/>
              </a:rPr>
              <a:t>In Botswana</a:t>
            </a:r>
            <a:r>
              <a:rPr lang="en-ZA" sz="1800" dirty="0">
                <a:latin typeface="Times New Roman" panose="02020603050405020304" pitchFamily="18" charset="0"/>
                <a:ea typeface="Tahoma" panose="020B0604030504040204" pitchFamily="34" charset="0"/>
                <a:cs typeface="Times New Roman" panose="02020603050405020304" pitchFamily="18" charset="0"/>
              </a:rPr>
              <a:t> data on adolescents’ PA and sedentary behaviours, PA awareness and intentions for PA is lacking.</a:t>
            </a:r>
            <a:endParaRPr lang="en-GB" sz="1800" b="1" dirty="0">
              <a:solidFill>
                <a:schemeClr val="accent4">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a:p>
            <a:pPr lvl="0">
              <a:spcBef>
                <a:spcPct val="50000"/>
              </a:spcBef>
              <a:defRPr/>
            </a:pPr>
            <a:r>
              <a:rPr lang="en-GB" sz="1800" b="1" dirty="0">
                <a:solidFill>
                  <a:schemeClr val="accent2">
                    <a:lumMod val="50000"/>
                  </a:schemeClr>
                </a:solidFill>
                <a:latin typeface="Times New Roman" panose="02020603050405020304" pitchFamily="18" charset="0"/>
                <a:ea typeface="Tahoma" panose="020B0604030504040204" pitchFamily="34" charset="0"/>
                <a:cs typeface="Times New Roman" panose="02020603050405020304" pitchFamily="18" charset="0"/>
              </a:rPr>
              <a:t>Purpose</a:t>
            </a:r>
          </a:p>
          <a:p>
            <a:pPr marL="0" indent="0">
              <a:buNone/>
            </a:pPr>
            <a:r>
              <a:rPr lang="en-ZA" sz="1800" dirty="0">
                <a:latin typeface="Times New Roman" panose="02020603050405020304" pitchFamily="18" charset="0"/>
                <a:ea typeface="Tahoma" panose="020B0604030504040204" pitchFamily="34" charset="0"/>
                <a:cs typeface="Times New Roman" panose="02020603050405020304" pitchFamily="18" charset="0"/>
              </a:rPr>
              <a:t>To</a:t>
            </a:r>
            <a:r>
              <a:rPr lang="en-ZA" sz="1800" b="1" dirty="0">
                <a:latin typeface="Times New Roman" panose="02020603050405020304" pitchFamily="18" charset="0"/>
                <a:ea typeface="Tahoma" panose="020B0604030504040204" pitchFamily="34" charset="0"/>
                <a:cs typeface="Times New Roman" panose="02020603050405020304" pitchFamily="18" charset="0"/>
              </a:rPr>
              <a:t> </a:t>
            </a:r>
            <a:r>
              <a:rPr lang="en-GB" sz="1800" dirty="0">
                <a:latin typeface="Times New Roman" panose="02020603050405020304" pitchFamily="18" charset="0"/>
                <a:ea typeface="Tahoma" panose="020B0604030504040204" pitchFamily="34" charset="0"/>
                <a:cs typeface="Times New Roman" panose="02020603050405020304" pitchFamily="18" charset="0"/>
              </a:rPr>
              <a:t>describe self-reported physical activity behaviours, the level of awareness of physical activity, intentions for physical activity</a:t>
            </a:r>
            <a:endParaRPr lang="en-ZA" sz="1800" dirty="0">
              <a:latin typeface="Times New Roman" panose="02020603050405020304" pitchFamily="18" charset="0"/>
              <a:ea typeface="Tahoma" panose="020B0604030504040204" pitchFamily="34" charset="0"/>
              <a:cs typeface="Times New Roman" panose="02020603050405020304" pitchFamily="18" charset="0"/>
            </a:endParaRPr>
          </a:p>
          <a:p>
            <a:pPr marL="342900" indent="-342900">
              <a:buFont typeface="Arial" panose="020B0604020202020204" pitchFamily="34" charset="0"/>
              <a:buChar char="•"/>
            </a:pPr>
            <a:endParaRPr lang="en-GB" sz="1800" b="1" dirty="0" smtClean="0">
              <a:solidFill>
                <a:schemeClr val="accent2">
                  <a:lumMod val="50000"/>
                </a:schemeClr>
              </a:solidFill>
              <a:latin typeface="Arial" charset="0"/>
            </a:endParaRPr>
          </a:p>
        </p:txBody>
      </p:sp>
      <p:sp>
        <p:nvSpPr>
          <p:cNvPr id="1028" name="Rectangle 9"/>
          <p:cNvSpPr>
            <a:spLocks noChangeArrowheads="1"/>
          </p:cNvSpPr>
          <p:nvPr/>
        </p:nvSpPr>
        <p:spPr bwMode="auto">
          <a:xfrm>
            <a:off x="21296200" y="5058159"/>
            <a:ext cx="11072322" cy="11196638"/>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lvl="1" fontAlgn="auto" hangingPunct="1"/>
            <a:endParaRPr lang="en-US" sz="1200" i="1" dirty="0" smtClean="0">
              <a:solidFill>
                <a:prstClr val="black"/>
              </a:solidFill>
            </a:endParaRPr>
          </a:p>
          <a:p>
            <a:pPr>
              <a:spcBef>
                <a:spcPct val="50000"/>
              </a:spcBef>
              <a:defRPr/>
            </a:pPr>
            <a:r>
              <a:rPr lang="en-US" sz="2800" dirty="0" smtClean="0">
                <a:solidFill>
                  <a:schemeClr val="accent2">
                    <a:lumMod val="50000"/>
                  </a:schemeClr>
                </a:solidFill>
                <a:ea typeface="Tahoma" panose="020B0604030504040204" pitchFamily="34" charset="0"/>
                <a:cs typeface="Tahoma" panose="020B0604030504040204" pitchFamily="34" charset="0"/>
              </a:rPr>
              <a:t>Discussions</a:t>
            </a:r>
          </a:p>
          <a:p>
            <a:pPr marL="457200" indent="-457200">
              <a:spcBef>
                <a:spcPct val="50000"/>
              </a:spcBef>
              <a:buFont typeface="Arial" panose="020B0604020202020204" pitchFamily="34" charset="0"/>
              <a:buChar char="•"/>
              <a:defRPr/>
            </a:pPr>
            <a:r>
              <a:rPr lang="en-ZA" sz="4000" dirty="0">
                <a:latin typeface="Times New Roman" panose="02020603050405020304" pitchFamily="18" charset="0"/>
                <a:cs typeface="Times New Roman" panose="02020603050405020304" pitchFamily="18" charset="0"/>
              </a:rPr>
              <a:t>Half of the respondents walked 6 times or more per day each week and were exercising although some respondents were not walking or exercising enough in a week. </a:t>
            </a:r>
            <a:endParaRPr lang="en-ZA" sz="4000" dirty="0" smtClean="0">
              <a:latin typeface="Times New Roman" panose="02020603050405020304" pitchFamily="18" charset="0"/>
              <a:cs typeface="Times New Roman" panose="02020603050405020304" pitchFamily="18" charset="0"/>
            </a:endParaRPr>
          </a:p>
          <a:p>
            <a:pPr marL="457200" indent="-457200">
              <a:spcBef>
                <a:spcPct val="50000"/>
              </a:spcBef>
              <a:buFont typeface="Arial" panose="020B0604020202020204" pitchFamily="34" charset="0"/>
              <a:buChar char="•"/>
              <a:defRPr/>
            </a:pPr>
            <a:r>
              <a:rPr lang="en-ZA" sz="4000" dirty="0" smtClean="0">
                <a:latin typeface="Times New Roman" panose="02020603050405020304" pitchFamily="18" charset="0"/>
                <a:cs typeface="Times New Roman" panose="02020603050405020304" pitchFamily="18" charset="0"/>
              </a:rPr>
              <a:t>Similar </a:t>
            </a:r>
            <a:r>
              <a:rPr lang="en-ZA" sz="4000" dirty="0">
                <a:latin typeface="Times New Roman" panose="02020603050405020304" pitchFamily="18" charset="0"/>
                <a:cs typeface="Times New Roman" panose="02020603050405020304" pitchFamily="18" charset="0"/>
              </a:rPr>
              <a:t>study done in South </a:t>
            </a:r>
            <a:r>
              <a:rPr lang="en-ZA" sz="4000" dirty="0" smtClean="0">
                <a:latin typeface="Times New Roman" panose="02020603050405020304" pitchFamily="18" charset="0"/>
                <a:cs typeface="Times New Roman" panose="02020603050405020304" pitchFamily="18" charset="0"/>
              </a:rPr>
              <a:t>Africa</a:t>
            </a:r>
            <a:r>
              <a:rPr lang="en-ZA" sz="4000" dirty="0">
                <a:latin typeface="Times New Roman" panose="02020603050405020304" pitchFamily="18" charset="0"/>
                <a:cs typeface="Times New Roman" panose="02020603050405020304" pitchFamily="18" charset="0"/>
              </a:rPr>
              <a:t> </a:t>
            </a:r>
            <a:r>
              <a:rPr lang="en-ZA" sz="4000" dirty="0" smtClean="0">
                <a:latin typeface="Times New Roman" panose="02020603050405020304" pitchFamily="18" charset="0"/>
                <a:cs typeface="Times New Roman" panose="02020603050405020304" pitchFamily="18" charset="0"/>
              </a:rPr>
              <a:t>[1] and Brazil </a:t>
            </a:r>
            <a:r>
              <a:rPr lang="en-ZA" sz="4000" dirty="0">
                <a:latin typeface="Times New Roman" panose="02020603050405020304" pitchFamily="18" charset="0"/>
                <a:cs typeface="Times New Roman" panose="02020603050405020304" pitchFamily="18" charset="0"/>
              </a:rPr>
              <a:t> [2</a:t>
            </a:r>
            <a:r>
              <a:rPr lang="en-ZA" sz="4000" dirty="0" smtClean="0">
                <a:latin typeface="Times New Roman" panose="02020603050405020304" pitchFamily="18" charset="0"/>
                <a:cs typeface="Times New Roman" panose="02020603050405020304" pitchFamily="18" charset="0"/>
              </a:rPr>
              <a:t>] </a:t>
            </a:r>
            <a:r>
              <a:rPr lang="en-ZA" sz="4000" dirty="0">
                <a:latin typeface="Times New Roman" panose="02020603050405020304" pitchFamily="18" charset="0"/>
                <a:cs typeface="Times New Roman" panose="02020603050405020304" pitchFamily="18" charset="0"/>
              </a:rPr>
              <a:t>also reported low levels of physical activity. However the results of this study were inconsistent with studies conducted in </a:t>
            </a:r>
            <a:r>
              <a:rPr lang="en-ZA" sz="4000" dirty="0" smtClean="0">
                <a:latin typeface="Times New Roman" panose="02020603050405020304" pitchFamily="18" charset="0"/>
                <a:cs typeface="Times New Roman" panose="02020603050405020304" pitchFamily="18" charset="0"/>
              </a:rPr>
              <a:t>Barcelona </a:t>
            </a:r>
            <a:r>
              <a:rPr lang="en-ZA" sz="4000" dirty="0">
                <a:latin typeface="Arial" panose="020B0604020202020204" pitchFamily="34" charset="0"/>
                <a:cs typeface="Arial" panose="020B0604020202020204" pitchFamily="34" charset="0"/>
              </a:rPr>
              <a:t> </a:t>
            </a:r>
            <a:r>
              <a:rPr lang="en-ZA" sz="4000" dirty="0" smtClean="0">
                <a:latin typeface="Arial" panose="020B0604020202020204" pitchFamily="34" charset="0"/>
                <a:cs typeface="Arial" panose="020B0604020202020204" pitchFamily="34" charset="0"/>
              </a:rPr>
              <a:t>[3] </a:t>
            </a:r>
            <a:r>
              <a:rPr lang="en-ZA" sz="4000" dirty="0" smtClean="0">
                <a:latin typeface="Times New Roman" panose="02020603050405020304" pitchFamily="18" charset="0"/>
                <a:cs typeface="Times New Roman" panose="02020603050405020304" pitchFamily="18" charset="0"/>
              </a:rPr>
              <a:t>and </a:t>
            </a:r>
            <a:r>
              <a:rPr lang="en-ZA" sz="4000" dirty="0">
                <a:latin typeface="Times New Roman" panose="02020603050405020304" pitchFamily="18" charset="0"/>
                <a:cs typeface="Times New Roman" panose="02020603050405020304" pitchFamily="18" charset="0"/>
              </a:rPr>
              <a:t>Balearic Islands </a:t>
            </a:r>
            <a:r>
              <a:rPr lang="en-ZA" sz="4000" dirty="0">
                <a:latin typeface="Arial" panose="020B0604020202020204" pitchFamily="34" charset="0"/>
                <a:cs typeface="Arial" panose="020B0604020202020204" pitchFamily="34" charset="0"/>
              </a:rPr>
              <a:t> </a:t>
            </a:r>
            <a:r>
              <a:rPr lang="en-ZA" sz="4000" dirty="0" smtClean="0">
                <a:latin typeface="Arial" panose="020B0604020202020204" pitchFamily="34" charset="0"/>
                <a:cs typeface="Arial" panose="020B0604020202020204" pitchFamily="34" charset="0"/>
              </a:rPr>
              <a:t>[4] </a:t>
            </a:r>
            <a:r>
              <a:rPr lang="en-ZA" sz="4000" dirty="0" smtClean="0">
                <a:latin typeface="Times New Roman" panose="02020603050405020304" pitchFamily="18" charset="0"/>
                <a:cs typeface="Times New Roman" panose="02020603050405020304" pitchFamily="18" charset="0"/>
              </a:rPr>
              <a:t>indicating </a:t>
            </a:r>
            <a:r>
              <a:rPr lang="en-ZA" sz="4000" dirty="0">
                <a:latin typeface="Times New Roman" panose="02020603050405020304" pitchFamily="18" charset="0"/>
                <a:cs typeface="Times New Roman" panose="02020603050405020304" pitchFamily="18" charset="0"/>
              </a:rPr>
              <a:t>that respondents had regular physical activity. </a:t>
            </a:r>
            <a:endParaRPr lang="en-ZA" sz="4000" dirty="0" smtClean="0">
              <a:latin typeface="Times New Roman" panose="02020603050405020304" pitchFamily="18" charset="0"/>
              <a:cs typeface="Times New Roman" panose="02020603050405020304" pitchFamily="18" charset="0"/>
            </a:endParaRPr>
          </a:p>
          <a:p>
            <a:pPr marL="457200" indent="-457200">
              <a:spcBef>
                <a:spcPct val="50000"/>
              </a:spcBef>
              <a:buFont typeface="Arial" panose="020B0604020202020204" pitchFamily="34" charset="0"/>
              <a:buChar char="•"/>
              <a:defRPr/>
            </a:pPr>
            <a:r>
              <a:rPr lang="en-ZA" sz="4000" dirty="0" smtClean="0">
                <a:latin typeface="Times New Roman" panose="02020603050405020304" pitchFamily="18" charset="0"/>
                <a:cs typeface="Times New Roman" panose="02020603050405020304" pitchFamily="18" charset="0"/>
              </a:rPr>
              <a:t>The </a:t>
            </a:r>
            <a:r>
              <a:rPr lang="en-ZA" sz="4000" dirty="0">
                <a:latin typeface="Times New Roman" panose="02020603050405020304" pitchFamily="18" charset="0"/>
                <a:cs typeface="Times New Roman" panose="02020603050405020304" pitchFamily="18" charset="0"/>
              </a:rPr>
              <a:t>majority of the respondents in this study spent more than 2 hours watching Television or playing video games as found in other </a:t>
            </a:r>
            <a:r>
              <a:rPr lang="en-ZA" sz="4000" dirty="0" smtClean="0">
                <a:latin typeface="Times New Roman" panose="02020603050405020304" pitchFamily="18" charset="0"/>
                <a:cs typeface="Times New Roman" panose="02020603050405020304" pitchFamily="18" charset="0"/>
              </a:rPr>
              <a:t>studies</a:t>
            </a:r>
            <a:r>
              <a:rPr lang="en-ZA" sz="4000" dirty="0">
                <a:latin typeface="Arial" panose="020B0604020202020204" pitchFamily="34" charset="0"/>
                <a:cs typeface="Arial" panose="020B0604020202020204" pitchFamily="34" charset="0"/>
              </a:rPr>
              <a:t> [2</a:t>
            </a:r>
            <a:r>
              <a:rPr lang="en-ZA" sz="4000" dirty="0" smtClean="0">
                <a:latin typeface="Arial" panose="020B0604020202020204" pitchFamily="34" charset="0"/>
                <a:cs typeface="Arial" panose="020B0604020202020204" pitchFamily="34" charset="0"/>
              </a:rPr>
              <a:t>].[5].</a:t>
            </a:r>
            <a:endParaRPr lang="en-ZA" sz="4000" dirty="0">
              <a:latin typeface="Times New Roman" panose="02020603050405020304" pitchFamily="18" charset="0"/>
              <a:cs typeface="Times New Roman" panose="02020603050405020304" pitchFamily="18" charset="0"/>
            </a:endParaRPr>
          </a:p>
          <a:p>
            <a:pPr>
              <a:spcBef>
                <a:spcPct val="50000"/>
              </a:spcBef>
              <a:defRPr/>
            </a:pPr>
            <a:endParaRPr lang="en-US" sz="2800" dirty="0" smtClean="0">
              <a:solidFill>
                <a:schemeClr val="accent2">
                  <a:lumMod val="50000"/>
                </a:schemeClr>
              </a:solidFill>
              <a:ea typeface="Tahoma" panose="020B0604030504040204" pitchFamily="34" charset="0"/>
              <a:cs typeface="Tahoma" panose="020B0604030504040204" pitchFamily="34" charset="0"/>
            </a:endParaRPr>
          </a:p>
          <a:p>
            <a:pPr algn="ctr">
              <a:spcBef>
                <a:spcPct val="50000"/>
              </a:spcBef>
              <a:defRPr/>
            </a:pPr>
            <a:endParaRPr lang="en-US" sz="2800" b="1" i="1" dirty="0" smtClean="0">
              <a:solidFill>
                <a:schemeClr val="tx1">
                  <a:lumMod val="95000"/>
                  <a:lumOff val="5000"/>
                </a:schemeClr>
              </a:solidFill>
              <a:ea typeface="Tahoma" panose="020B0604030504040204" pitchFamily="34" charset="0"/>
              <a:cs typeface="Tahoma" panose="020B0604030504040204" pitchFamily="34" charset="0"/>
            </a:endParaRPr>
          </a:p>
        </p:txBody>
      </p:sp>
      <p:sp>
        <p:nvSpPr>
          <p:cNvPr id="1030" name="Text Box 13"/>
          <p:cNvSpPr txBox="1">
            <a:spLocks noChangeArrowheads="1"/>
          </p:cNvSpPr>
          <p:nvPr/>
        </p:nvSpPr>
        <p:spPr bwMode="auto">
          <a:xfrm>
            <a:off x="0" y="2660842"/>
            <a:ext cx="41605200" cy="2215991"/>
          </a:xfrm>
          <a:prstGeom prst="rect">
            <a:avLst/>
          </a:prstGeom>
          <a:solidFill>
            <a:schemeClr val="bg2"/>
          </a:solidFill>
          <a:ln>
            <a:noFill/>
          </a:ln>
          <a:effectLst/>
          <a:extLst/>
        </p:spPr>
        <p:txBody>
          <a:bodyPr wrap="square" lIns="360000" tIns="0" rIns="360000" bIns="0">
            <a:spAutoFit/>
          </a:bodyPr>
          <a:lstStyle>
            <a:lvl1pPr>
              <a:defRPr sz="9300">
                <a:solidFill>
                  <a:schemeClr val="tx1"/>
                </a:solidFill>
                <a:latin typeface="Tahoma" pitchFamily="34" charset="0"/>
              </a:defRPr>
            </a:lvl1pPr>
            <a:lvl2pPr marL="742950" indent="-285750">
              <a:defRPr sz="9300">
                <a:solidFill>
                  <a:schemeClr val="tx1"/>
                </a:solidFill>
                <a:latin typeface="Tahoma" pitchFamily="34" charset="0"/>
              </a:defRPr>
            </a:lvl2pPr>
            <a:lvl3pPr marL="1143000" indent="-228600">
              <a:defRPr sz="9300">
                <a:solidFill>
                  <a:schemeClr val="tx1"/>
                </a:solidFill>
                <a:latin typeface="Tahoma" pitchFamily="34" charset="0"/>
              </a:defRPr>
            </a:lvl3pPr>
            <a:lvl4pPr marL="1600200" indent="-228600">
              <a:defRPr sz="9300">
                <a:solidFill>
                  <a:schemeClr val="tx1"/>
                </a:solidFill>
                <a:latin typeface="Tahoma" pitchFamily="34" charset="0"/>
              </a:defRPr>
            </a:lvl4pPr>
            <a:lvl5pPr marL="2057400" indent="-228600">
              <a:defRPr sz="9300">
                <a:solidFill>
                  <a:schemeClr val="tx1"/>
                </a:solidFill>
                <a:latin typeface="Tahoma" pitchFamily="34" charset="0"/>
              </a:defRPr>
            </a:lvl5pPr>
            <a:lvl6pPr marL="2514600" indent="-228600" eaLnBrk="0" fontAlgn="base" hangingPunct="0">
              <a:spcBef>
                <a:spcPct val="0"/>
              </a:spcBef>
              <a:spcAft>
                <a:spcPct val="0"/>
              </a:spcAft>
              <a:defRPr sz="9300">
                <a:solidFill>
                  <a:schemeClr val="tx1"/>
                </a:solidFill>
                <a:latin typeface="Tahoma" pitchFamily="34" charset="0"/>
              </a:defRPr>
            </a:lvl6pPr>
            <a:lvl7pPr marL="2971800" indent="-228600" eaLnBrk="0" fontAlgn="base" hangingPunct="0">
              <a:spcBef>
                <a:spcPct val="0"/>
              </a:spcBef>
              <a:spcAft>
                <a:spcPct val="0"/>
              </a:spcAft>
              <a:defRPr sz="9300">
                <a:solidFill>
                  <a:schemeClr val="tx1"/>
                </a:solidFill>
                <a:latin typeface="Tahoma" pitchFamily="34" charset="0"/>
              </a:defRPr>
            </a:lvl7pPr>
            <a:lvl8pPr marL="3429000" indent="-228600" eaLnBrk="0" fontAlgn="base" hangingPunct="0">
              <a:spcBef>
                <a:spcPct val="0"/>
              </a:spcBef>
              <a:spcAft>
                <a:spcPct val="0"/>
              </a:spcAft>
              <a:defRPr sz="9300">
                <a:solidFill>
                  <a:schemeClr val="tx1"/>
                </a:solidFill>
                <a:latin typeface="Tahoma" pitchFamily="34" charset="0"/>
              </a:defRPr>
            </a:lvl8pPr>
            <a:lvl9pPr marL="3886200" indent="-228600" eaLnBrk="0" fontAlgn="base" hangingPunct="0">
              <a:spcBef>
                <a:spcPct val="0"/>
              </a:spcBef>
              <a:spcAft>
                <a:spcPct val="0"/>
              </a:spcAft>
              <a:defRPr sz="9300">
                <a:solidFill>
                  <a:schemeClr val="tx1"/>
                </a:solidFill>
                <a:latin typeface="Tahoma" pitchFamily="34" charset="0"/>
              </a:defRPr>
            </a:lvl9pPr>
          </a:lstStyle>
          <a:p>
            <a:pPr algn="ctr">
              <a:defRPr/>
            </a:pPr>
            <a:r>
              <a:rPr lang="en-GB" sz="4800" dirty="0" smtClean="0">
                <a:latin typeface="Arial" charset="0"/>
              </a:rPr>
              <a:t>Evaluation of the effect of a lifestyle intervention program on eating habits and physical activity behaviours of adolescents</a:t>
            </a:r>
          </a:p>
          <a:p>
            <a:pPr algn="ctr">
              <a:defRPr/>
            </a:pPr>
            <a:r>
              <a:rPr lang="en-GB" sz="4800" dirty="0" smtClean="0">
                <a:latin typeface="Arial" charset="0"/>
              </a:rPr>
              <a:t>Gaonyadiwe </a:t>
            </a:r>
            <a:r>
              <a:rPr lang="en-GB" sz="4800" dirty="0" err="1" smtClean="0">
                <a:latin typeface="Arial" charset="0"/>
              </a:rPr>
              <a:t>Lubinda</a:t>
            </a:r>
            <a:r>
              <a:rPr lang="en-GB" sz="4800" dirty="0" smtClean="0">
                <a:latin typeface="Arial" charset="0"/>
              </a:rPr>
              <a:t>-Sinombe, PhD, RN, Una Kyriacos PhD, RN &amp; Meredith Hinds-Harris, PhD,</a:t>
            </a:r>
            <a:r>
              <a:rPr lang="en-ZA" sz="4800" dirty="0"/>
              <a:t> </a:t>
            </a:r>
            <a:r>
              <a:rPr lang="en-ZA" sz="4800" dirty="0" err="1"/>
              <a:t>EdD</a:t>
            </a:r>
            <a:r>
              <a:rPr lang="en-ZA" sz="4800" dirty="0"/>
              <a:t>, DPT </a:t>
            </a:r>
            <a:endParaRPr lang="en-GB" sz="4800" dirty="0" smtClean="0">
              <a:latin typeface="Arial" charset="0"/>
            </a:endParaRPr>
          </a:p>
          <a:p>
            <a:pPr algn="ctr">
              <a:defRPr/>
            </a:pPr>
            <a:r>
              <a:rPr lang="en-GB" sz="4800" dirty="0" smtClean="0">
                <a:latin typeface="Arial" charset="0"/>
              </a:rPr>
              <a:t>UB/UCT/</a:t>
            </a:r>
            <a:r>
              <a:rPr lang="en-GB" sz="4800" dirty="0"/>
              <a:t>North-eastern University Boston MA</a:t>
            </a:r>
            <a:endParaRPr lang="en-GB" sz="4800" dirty="0" smtClean="0">
              <a:latin typeface="Arial" charset="0"/>
            </a:endParaRPr>
          </a:p>
        </p:txBody>
      </p:sp>
      <p:sp>
        <p:nvSpPr>
          <p:cNvPr id="1031" name="Rectangle 14"/>
          <p:cNvSpPr>
            <a:spLocks noChangeArrowheads="1"/>
          </p:cNvSpPr>
          <p:nvPr/>
        </p:nvSpPr>
        <p:spPr bwMode="auto">
          <a:xfrm>
            <a:off x="21323909" y="16254797"/>
            <a:ext cx="20662291" cy="5690803"/>
          </a:xfrm>
          <a:prstGeom prst="rect">
            <a:avLst/>
          </a:prstGeom>
          <a:solidFill>
            <a:schemeClr val="accent1">
              <a:lumMod val="20000"/>
              <a:lumOff val="80000"/>
            </a:schemeClr>
          </a:solidFill>
          <a:ln w="38100">
            <a:solidFill>
              <a:schemeClr val="accent1"/>
            </a:solidFill>
            <a:miter lim="800000"/>
            <a:headEnd/>
            <a:tailEnd/>
          </a:ln>
          <a:effectLst>
            <a:outerShdw dist="197566" dir="2700000" algn="ctr" rotWithShape="0">
              <a:srgbClr val="14283C"/>
            </a:outerShdw>
          </a:effectLst>
        </p:spPr>
        <p:txBody>
          <a:bodyPr lIns="360000" tIns="360000" rIns="360000" bIns="360000"/>
          <a:lstStyle/>
          <a:p>
            <a:pPr>
              <a:defRPr/>
            </a:pPr>
            <a:r>
              <a:rPr lang="en-GB" sz="3200" b="1" dirty="0" smtClean="0">
                <a:solidFill>
                  <a:schemeClr val="accent2">
                    <a:lumMod val="50000"/>
                  </a:schemeClr>
                </a:solidFill>
                <a:latin typeface="Times New Roman" panose="02020603050405020304" pitchFamily="18" charset="0"/>
                <a:cs typeface="Times New Roman" panose="02020603050405020304" pitchFamily="18" charset="0"/>
              </a:rPr>
              <a:t>References </a:t>
            </a:r>
          </a:p>
          <a:p>
            <a:r>
              <a:rPr lang="en-ZA" sz="3200" dirty="0" smtClean="0">
                <a:latin typeface="Times New Roman" panose="02020603050405020304" pitchFamily="18" charset="0"/>
                <a:cs typeface="Times New Roman" panose="02020603050405020304" pitchFamily="18" charset="0"/>
              </a:rPr>
              <a:t>1.</a:t>
            </a:r>
            <a:r>
              <a:rPr lang="en-US" sz="3200" dirty="0"/>
              <a:t> </a:t>
            </a:r>
            <a:r>
              <a:rPr lang="en-US" sz="3200" dirty="0" err="1"/>
              <a:t>Sedibe</a:t>
            </a:r>
            <a:r>
              <a:rPr lang="en-US" sz="3200" dirty="0"/>
              <a:t> MH, Griffiths PL, </a:t>
            </a:r>
            <a:r>
              <a:rPr lang="en-US" sz="3200" dirty="0" err="1"/>
              <a:t>Doak</a:t>
            </a:r>
            <a:r>
              <a:rPr lang="en-US" sz="3200" dirty="0"/>
              <a:t> CM, et al. Narratives of urban female adolescents in South Africa: dietary and physical activity practices in an obesogenic environment. S </a:t>
            </a:r>
            <a:r>
              <a:rPr lang="en-US" sz="3200" dirty="0" err="1"/>
              <a:t>Afr</a:t>
            </a:r>
            <a:r>
              <a:rPr lang="en-US" sz="3200" dirty="0"/>
              <a:t> J </a:t>
            </a:r>
            <a:r>
              <a:rPr lang="en-US" sz="3200" dirty="0" err="1"/>
              <a:t>Clin</a:t>
            </a:r>
            <a:r>
              <a:rPr lang="en-US" sz="3200" dirty="0"/>
              <a:t> </a:t>
            </a:r>
            <a:r>
              <a:rPr lang="en-US" sz="3200" dirty="0" err="1"/>
              <a:t>Nutr</a:t>
            </a:r>
            <a:r>
              <a:rPr lang="en-US" sz="3200" dirty="0"/>
              <a:t>, 2014.</a:t>
            </a:r>
            <a:endParaRPr lang="en-ZA" sz="3200" dirty="0"/>
          </a:p>
          <a:p>
            <a:r>
              <a:rPr lang="en-ZA" sz="3200" dirty="0" smtClean="0">
                <a:latin typeface="Times New Roman" panose="02020603050405020304" pitchFamily="18" charset="0"/>
                <a:cs typeface="Times New Roman" panose="02020603050405020304" pitchFamily="18" charset="0"/>
              </a:rPr>
              <a:t>2. </a:t>
            </a:r>
            <a:r>
              <a:rPr lang="en-US" sz="3200" dirty="0" smtClean="0">
                <a:latin typeface="Times New Roman" panose="02020603050405020304" pitchFamily="18" charset="0"/>
                <a:cs typeface="Times New Roman" panose="02020603050405020304" pitchFamily="18" charset="0"/>
              </a:rPr>
              <a:t>Garcia-</a:t>
            </a:r>
            <a:r>
              <a:rPr lang="en-US" sz="3200" dirty="0" err="1" smtClean="0">
                <a:latin typeface="Times New Roman" panose="02020603050405020304" pitchFamily="18" charset="0"/>
                <a:cs typeface="Times New Roman" panose="02020603050405020304" pitchFamily="18" charset="0"/>
              </a:rPr>
              <a:t>Continente</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X, </a:t>
            </a:r>
            <a:r>
              <a:rPr lang="en-US" sz="3200" dirty="0" err="1">
                <a:latin typeface="Times New Roman" panose="02020603050405020304" pitchFamily="18" charset="0"/>
                <a:cs typeface="Times New Roman" panose="02020603050405020304" pitchFamily="18" charset="0"/>
              </a:rPr>
              <a:t>Allué</a:t>
            </a:r>
            <a:r>
              <a:rPr lang="en-US" sz="3200" dirty="0">
                <a:latin typeface="Times New Roman" panose="02020603050405020304" pitchFamily="18" charset="0"/>
                <a:cs typeface="Times New Roman" panose="02020603050405020304" pitchFamily="18" charset="0"/>
              </a:rPr>
              <a:t> N, Pérez-</a:t>
            </a:r>
            <a:r>
              <a:rPr lang="en-US" sz="3200" dirty="0" err="1">
                <a:latin typeface="Times New Roman" panose="02020603050405020304" pitchFamily="18" charset="0"/>
                <a:cs typeface="Times New Roman" panose="02020603050405020304" pitchFamily="18" charset="0"/>
              </a:rPr>
              <a:t>Giménez</a:t>
            </a:r>
            <a:r>
              <a:rPr lang="en-US" sz="3200" dirty="0">
                <a:latin typeface="Times New Roman" panose="02020603050405020304" pitchFamily="18" charset="0"/>
                <a:cs typeface="Times New Roman" panose="02020603050405020304" pitchFamily="18" charset="0"/>
              </a:rPr>
              <a:t> A, et al. [Eating habits, sedentary behaviors and overweight and obesity among adolescents in Barcelona (Spain)]. Annals of </a:t>
            </a:r>
            <a:r>
              <a:rPr lang="en-US" sz="3200" dirty="0" err="1">
                <a:latin typeface="Times New Roman" panose="02020603050405020304" pitchFamily="18" charset="0"/>
                <a:cs typeface="Times New Roman" panose="02020603050405020304" pitchFamily="18" charset="0"/>
              </a:rPr>
              <a:t>Pediatrícs</a:t>
            </a:r>
            <a:r>
              <a:rPr lang="en-US" sz="3200" dirty="0">
                <a:latin typeface="Times New Roman" panose="02020603050405020304" pitchFamily="18" charset="0"/>
                <a:cs typeface="Times New Roman" panose="02020603050405020304" pitchFamily="18" charset="0"/>
              </a:rPr>
              <a:t> (Barcelona, Spain: 2003) 2015;</a:t>
            </a:r>
            <a:r>
              <a:rPr lang="en-US" sz="3200" b="1" dirty="0">
                <a:latin typeface="Times New Roman" panose="02020603050405020304" pitchFamily="18" charset="0"/>
                <a:cs typeface="Times New Roman" panose="02020603050405020304" pitchFamily="18" charset="0"/>
              </a:rPr>
              <a:t>83</a:t>
            </a:r>
            <a:r>
              <a:rPr lang="en-US" sz="3200" dirty="0">
                <a:latin typeface="Times New Roman" panose="02020603050405020304" pitchFamily="18" charset="0"/>
                <a:cs typeface="Times New Roman" panose="02020603050405020304" pitchFamily="18" charset="0"/>
              </a:rPr>
              <a:t>(1):3-10.</a:t>
            </a:r>
            <a:endParaRPr lang="en-ZA"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3. Silva </a:t>
            </a:r>
            <a:r>
              <a:rPr lang="en-US" sz="3200" dirty="0">
                <a:latin typeface="Times New Roman" panose="02020603050405020304" pitchFamily="18" charset="0"/>
                <a:cs typeface="Times New Roman" panose="02020603050405020304" pitchFamily="18" charset="0"/>
              </a:rPr>
              <a:t>DAS, Silva </a:t>
            </a:r>
            <a:r>
              <a:rPr lang="en-US" sz="3200" dirty="0" err="1">
                <a:latin typeface="Times New Roman" panose="02020603050405020304" pitchFamily="18" charset="0"/>
                <a:cs typeface="Times New Roman" panose="02020603050405020304" pitchFamily="18" charset="0"/>
              </a:rPr>
              <a:t>RJdS</a:t>
            </a:r>
            <a:r>
              <a:rPr lang="en-US" sz="3200" dirty="0">
                <a:latin typeface="Times New Roman" panose="02020603050405020304" pitchFamily="18" charset="0"/>
                <a:cs typeface="Times New Roman" panose="02020603050405020304" pitchFamily="18" charset="0"/>
              </a:rPr>
              <a:t>. Association between physical activity level and consumption of fruit and vegetables among adolescents in northeast Brazil. Rev Paul </a:t>
            </a:r>
            <a:r>
              <a:rPr lang="en-US" sz="3200" dirty="0" err="1">
                <a:latin typeface="Times New Roman" panose="02020603050405020304" pitchFamily="18" charset="0"/>
                <a:cs typeface="Times New Roman" panose="02020603050405020304" pitchFamily="18" charset="0"/>
              </a:rPr>
              <a:t>Pediatr</a:t>
            </a:r>
            <a:r>
              <a:rPr lang="en-US" sz="3200" dirty="0">
                <a:latin typeface="Times New Roman" panose="02020603050405020304" pitchFamily="18" charset="0"/>
                <a:cs typeface="Times New Roman" panose="02020603050405020304" pitchFamily="18" charset="0"/>
              </a:rPr>
              <a:t> 2015;</a:t>
            </a:r>
            <a:r>
              <a:rPr lang="en-US" sz="3200" b="1" dirty="0">
                <a:latin typeface="Times New Roman" panose="02020603050405020304" pitchFamily="18" charset="0"/>
                <a:cs typeface="Times New Roman" panose="02020603050405020304" pitchFamily="18" charset="0"/>
              </a:rPr>
              <a:t>33</a:t>
            </a:r>
            <a:r>
              <a:rPr lang="en-US" sz="3200" dirty="0">
                <a:latin typeface="Times New Roman" panose="02020603050405020304" pitchFamily="18" charset="0"/>
                <a:cs typeface="Times New Roman" panose="02020603050405020304" pitchFamily="18" charset="0"/>
              </a:rPr>
              <a:t>(2):167-73</a:t>
            </a:r>
            <a:r>
              <a:rPr lang="en-US" sz="3200" dirty="0" smtClean="0">
                <a:latin typeface="Times New Roman" panose="02020603050405020304" pitchFamily="18" charset="0"/>
                <a:cs typeface="Times New Roman" panose="02020603050405020304" pitchFamily="18" charset="0"/>
              </a:rPr>
              <a:t>.</a:t>
            </a:r>
            <a:endParaRPr lang="en-ZA"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4. </a:t>
            </a:r>
            <a:r>
              <a:rPr lang="en-US" sz="3200" dirty="0" err="1" smtClean="0">
                <a:latin typeface="Times New Roman" panose="02020603050405020304" pitchFamily="18" charset="0"/>
                <a:cs typeface="Times New Roman" panose="02020603050405020304" pitchFamily="18" charset="0"/>
              </a:rPr>
              <a:t>Djordjević-Nikić</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 </a:t>
            </a:r>
            <a:r>
              <a:rPr lang="en-US" sz="3200" dirty="0" err="1">
                <a:latin typeface="Times New Roman" panose="02020603050405020304" pitchFamily="18" charset="0"/>
                <a:cs typeface="Times New Roman" panose="02020603050405020304" pitchFamily="18" charset="0"/>
              </a:rPr>
              <a:t>Dopsaj</a:t>
            </a:r>
            <a:r>
              <a:rPr lang="en-US" sz="3200" dirty="0">
                <a:latin typeface="Times New Roman" panose="02020603050405020304" pitchFamily="18" charset="0"/>
                <a:cs typeface="Times New Roman" panose="02020603050405020304" pitchFamily="18" charset="0"/>
              </a:rPr>
              <a:t> M, </a:t>
            </a:r>
            <a:r>
              <a:rPr lang="en-US" sz="3200" dirty="0" err="1">
                <a:latin typeface="Times New Roman" panose="02020603050405020304" pitchFamily="18" charset="0"/>
                <a:cs typeface="Times New Roman" panose="02020603050405020304" pitchFamily="18" charset="0"/>
              </a:rPr>
              <a:t>Vesković</a:t>
            </a:r>
            <a:r>
              <a:rPr lang="en-US" sz="3200" dirty="0">
                <a:latin typeface="Times New Roman" panose="02020603050405020304" pitchFamily="18" charset="0"/>
                <a:cs typeface="Times New Roman" panose="02020603050405020304" pitchFamily="18" charset="0"/>
              </a:rPr>
              <a:t> A. Nutritional and physical activity </a:t>
            </a:r>
            <a:r>
              <a:rPr lang="en-US" sz="3200" dirty="0" err="1">
                <a:latin typeface="Times New Roman" panose="02020603050405020304" pitchFamily="18" charset="0"/>
                <a:cs typeface="Times New Roman" panose="02020603050405020304" pitchFamily="18" charset="0"/>
              </a:rPr>
              <a:t>behaviours</a:t>
            </a:r>
            <a:r>
              <a:rPr lang="en-US" sz="3200" dirty="0">
                <a:latin typeface="Times New Roman" panose="02020603050405020304" pitchFamily="18" charset="0"/>
                <a:cs typeface="Times New Roman" panose="02020603050405020304" pitchFamily="18" charset="0"/>
              </a:rPr>
              <a:t> and habits in adolescent population of Belgrade. Military-Medical and Pharmaceutical Review 2013;</a:t>
            </a:r>
            <a:r>
              <a:rPr lang="en-US" sz="3200" b="1" dirty="0">
                <a:latin typeface="Times New Roman" panose="02020603050405020304" pitchFamily="18" charset="0"/>
                <a:cs typeface="Times New Roman" panose="02020603050405020304" pitchFamily="18" charset="0"/>
              </a:rPr>
              <a:t> 70</a:t>
            </a:r>
            <a:r>
              <a:rPr lang="en-US" sz="3200" dirty="0">
                <a:latin typeface="Times New Roman" panose="02020603050405020304" pitchFamily="18" charset="0"/>
                <a:cs typeface="Times New Roman" panose="02020603050405020304" pitchFamily="18" charset="0"/>
              </a:rPr>
              <a:t>(6): 548-54.</a:t>
            </a:r>
            <a:endParaRPr lang="en-ZA" sz="3200" dirty="0">
              <a:latin typeface="Times New Roman" panose="02020603050405020304" pitchFamily="18" charset="0"/>
              <a:cs typeface="Times New Roman" panose="02020603050405020304" pitchFamily="18" charset="0"/>
            </a:endParaRPr>
          </a:p>
          <a:p>
            <a:r>
              <a:rPr lang="en-ZA" sz="3200" dirty="0" smtClean="0">
                <a:latin typeface="Times New Roman" panose="02020603050405020304" pitchFamily="18" charset="0"/>
                <a:cs typeface="Times New Roman" panose="02020603050405020304" pitchFamily="18" charset="0"/>
              </a:rPr>
              <a:t>5. </a:t>
            </a:r>
            <a:r>
              <a:rPr lang="en-ZA" sz="3200" dirty="0" err="1" smtClean="0">
                <a:latin typeface="Times New Roman" panose="02020603050405020304" pitchFamily="18" charset="0"/>
                <a:cs typeface="Times New Roman" panose="02020603050405020304" pitchFamily="18" charset="0"/>
              </a:rPr>
              <a:t>Hamrani</a:t>
            </a:r>
            <a:r>
              <a:rPr lang="en-ZA" sz="3200" dirty="0" smtClean="0">
                <a:latin typeface="Times New Roman" panose="02020603050405020304" pitchFamily="18" charset="0"/>
                <a:cs typeface="Times New Roman" panose="02020603050405020304" pitchFamily="18" charset="0"/>
              </a:rPr>
              <a:t> </a:t>
            </a:r>
            <a:r>
              <a:rPr lang="en-ZA" sz="3200" dirty="0">
                <a:latin typeface="Times New Roman" panose="02020603050405020304" pitchFamily="18" charset="0"/>
                <a:cs typeface="Times New Roman" panose="02020603050405020304" pitchFamily="18" charset="0"/>
              </a:rPr>
              <a:t>A, </a:t>
            </a:r>
            <a:r>
              <a:rPr lang="en-ZA" sz="3200" dirty="0" err="1">
                <a:latin typeface="Times New Roman" panose="02020603050405020304" pitchFamily="18" charset="0"/>
                <a:cs typeface="Times New Roman" panose="02020603050405020304" pitchFamily="18" charset="0"/>
              </a:rPr>
              <a:t>Mehdad</a:t>
            </a:r>
            <a:r>
              <a:rPr lang="en-ZA" sz="3200" dirty="0">
                <a:latin typeface="Times New Roman" panose="02020603050405020304" pitchFamily="18" charset="0"/>
                <a:cs typeface="Times New Roman" panose="02020603050405020304" pitchFamily="18" charset="0"/>
              </a:rPr>
              <a:t> S, El Kari K, et al. Physical activity and dietary habits among Moroccan adolescents. Public Health Nutrition 2015;</a:t>
            </a:r>
            <a:r>
              <a:rPr lang="en-ZA" sz="3200" b="1" dirty="0">
                <a:latin typeface="Times New Roman" panose="02020603050405020304" pitchFamily="18" charset="0"/>
                <a:cs typeface="Times New Roman" panose="02020603050405020304" pitchFamily="18" charset="0"/>
              </a:rPr>
              <a:t>18</a:t>
            </a:r>
            <a:r>
              <a:rPr lang="en-ZA" sz="3200" dirty="0">
                <a:latin typeface="Times New Roman" panose="02020603050405020304" pitchFamily="18" charset="0"/>
                <a:cs typeface="Times New Roman" panose="02020603050405020304" pitchFamily="18" charset="0"/>
              </a:rPr>
              <a:t>(10):1793-800</a:t>
            </a:r>
            <a:endParaRPr lang="en-ZA" sz="3200" dirty="0" smtClean="0">
              <a:latin typeface="Times New Roman" panose="02020603050405020304" pitchFamily="18" charset="0"/>
              <a:cs typeface="Times New Roman" panose="02020603050405020304" pitchFamily="18" charset="0"/>
            </a:endParaRPr>
          </a:p>
          <a:p>
            <a:endParaRPr lang="en-GB" sz="2400" b="1" dirty="0" smtClean="0">
              <a:solidFill>
                <a:srgbClr val="000000"/>
              </a:solidFill>
              <a:ea typeface="Tahoma" panose="020B0604030504040204" pitchFamily="34" charset="0"/>
              <a:cs typeface="Tahoma" panose="020B0604030504040204" pitchFamily="34" charset="0"/>
            </a:endParaRPr>
          </a:p>
          <a:p>
            <a:pPr>
              <a:defRPr/>
            </a:pPr>
            <a:endParaRPr lang="en-GB" sz="2400" b="1" dirty="0">
              <a:solidFill>
                <a:schemeClr val="accent2">
                  <a:lumMod val="50000"/>
                </a:schemeClr>
              </a:solidFill>
              <a:ea typeface="Tahoma" panose="020B0604030504040204" pitchFamily="34" charset="0"/>
              <a:cs typeface="Tahoma" panose="020B0604030504040204" pitchFamily="34" charset="0"/>
            </a:endParaRPr>
          </a:p>
        </p:txBody>
      </p:sp>
      <p:sp>
        <p:nvSpPr>
          <p:cNvPr id="1032" name="Rectangle 15"/>
          <p:cNvSpPr>
            <a:spLocks noChangeArrowheads="1"/>
          </p:cNvSpPr>
          <p:nvPr/>
        </p:nvSpPr>
        <p:spPr bwMode="auto">
          <a:xfrm>
            <a:off x="32277120" y="5058158"/>
            <a:ext cx="9709080" cy="11196639"/>
          </a:xfrm>
          <a:prstGeom prst="rect">
            <a:avLst/>
          </a:prstGeom>
          <a:solidFill>
            <a:schemeClr val="accent1">
              <a:lumMod val="20000"/>
              <a:lumOff val="80000"/>
            </a:schemeClr>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a:spcBef>
                <a:spcPct val="50000"/>
              </a:spcBef>
              <a:defRPr/>
            </a:pPr>
            <a:r>
              <a:rPr lang="en-GB" sz="6600" b="1" dirty="0" smtClean="0">
                <a:solidFill>
                  <a:schemeClr val="accent2">
                    <a:lumMod val="50000"/>
                  </a:schemeClr>
                </a:solidFill>
                <a:latin typeface="Arial" charset="0"/>
              </a:rPr>
              <a:t>Conclusions/Implications</a:t>
            </a:r>
            <a:endParaRPr lang="en-GB" sz="6600" b="1" dirty="0">
              <a:solidFill>
                <a:schemeClr val="accent2">
                  <a:lumMod val="50000"/>
                </a:schemeClr>
              </a:solidFill>
              <a:latin typeface="Arial" charset="0"/>
            </a:endParaRPr>
          </a:p>
          <a:p>
            <a:r>
              <a:rPr lang="en-ZA" sz="3600" dirty="0"/>
              <a:t>The majority of the respondents had inadequate physical activity, in frequent walks, not engaging in exercise and played videos and watched television for more than two (2) hours. The respondents are at risk of overweight and obesity and this pose a potential for NCDs later in life. Physical activity intervention programs are needed to promote healthy lifestyle at adolescents stage. Further studies are needed among rural and out of school adolescents</a:t>
            </a:r>
          </a:p>
          <a:p>
            <a:pPr marL="457200" indent="-457200">
              <a:spcBef>
                <a:spcPts val="0"/>
              </a:spcBef>
              <a:buFont typeface="Arial" panose="020B0604020202020204" pitchFamily="34" charset="0"/>
              <a:buChar char="•"/>
              <a:defRPr/>
            </a:pPr>
            <a:endParaRPr lang="en-GB" sz="3600" b="1" dirty="0">
              <a:solidFill>
                <a:schemeClr val="accent2">
                  <a:lumMod val="50000"/>
                </a:schemeClr>
              </a:solidFill>
              <a:latin typeface="Arial" panose="020B0604020202020204" pitchFamily="34" charset="0"/>
              <a:cs typeface="Arial" panose="020B0604020202020204" pitchFamily="34" charset="0"/>
            </a:endParaRPr>
          </a:p>
        </p:txBody>
      </p:sp>
      <p:sp>
        <p:nvSpPr>
          <p:cNvPr id="3" name="Rectangle 19"/>
          <p:cNvSpPr>
            <a:spLocks noChangeArrowheads="1"/>
          </p:cNvSpPr>
          <p:nvPr/>
        </p:nvSpPr>
        <p:spPr bwMode="auto">
          <a:xfrm>
            <a:off x="9472272" y="5058161"/>
            <a:ext cx="11823930" cy="16887440"/>
          </a:xfrm>
          <a:prstGeom prst="rect">
            <a:avLst/>
          </a:prstGeom>
          <a:solidFill>
            <a:schemeClr val="bg1"/>
          </a:solidFill>
          <a:ln w="38100">
            <a:solidFill>
              <a:schemeClr val="tx1"/>
            </a:solidFill>
            <a:miter lim="800000"/>
            <a:headEnd/>
            <a:tailEnd/>
          </a:ln>
          <a:effectLst>
            <a:outerShdw dist="197566" dir="2700000" algn="ctr" rotWithShape="0">
              <a:srgbClr val="14283C"/>
            </a:outerShdw>
          </a:effectLst>
        </p:spPr>
        <p:txBody>
          <a:bodyPr lIns="360000" tIns="360000" rIns="360000" bIns="360000"/>
          <a:lstStyle/>
          <a:p>
            <a:pPr marL="381000" lvl="0" indent="-381000">
              <a:spcBef>
                <a:spcPts val="0"/>
              </a:spcBef>
              <a:defRPr/>
            </a:pPr>
            <a:endParaRPr lang="en-AU" sz="2800" dirty="0" smtClean="0">
              <a:solidFill>
                <a:schemeClr val="accent2">
                  <a:lumMod val="50000"/>
                </a:schemeClr>
              </a:solidFill>
              <a:ea typeface="Tahoma" panose="020B0604030504040204" pitchFamily="34" charset="0"/>
              <a:cs typeface="Tahoma" panose="020B0604030504040204" pitchFamily="34" charset="0"/>
            </a:endParaRPr>
          </a:p>
          <a:p>
            <a:pPr>
              <a:spcBef>
                <a:spcPct val="50000"/>
              </a:spcBef>
              <a:buSzPct val="60000"/>
              <a:defRPr/>
            </a:pPr>
            <a:r>
              <a:rPr lang="en-AU" sz="2800" dirty="0" smtClean="0">
                <a:solidFill>
                  <a:schemeClr val="accent2">
                    <a:lumMod val="50000"/>
                  </a:schemeClr>
                </a:solidFill>
                <a:ea typeface="Tahoma" panose="020B0604030504040204" pitchFamily="34" charset="0"/>
                <a:cs typeface="Tahoma" panose="020B0604030504040204" pitchFamily="34" charset="0"/>
              </a:rPr>
              <a:t>Results </a:t>
            </a:r>
            <a:endParaRPr lang="en-AU" sz="2800" dirty="0">
              <a:solidFill>
                <a:schemeClr val="accent2">
                  <a:lumMod val="50000"/>
                </a:schemeClr>
              </a:solidFill>
              <a:ea typeface="Tahoma" panose="020B0604030504040204" pitchFamily="34" charset="0"/>
              <a:cs typeface="Tahoma" panose="020B0604030504040204" pitchFamily="34" charset="0"/>
            </a:endParaRPr>
          </a:p>
        </p:txBody>
      </p:sp>
      <p:graphicFrame>
        <p:nvGraphicFramePr>
          <p:cNvPr id="28" name="Chart 27"/>
          <p:cNvGraphicFramePr/>
          <p:nvPr>
            <p:extLst>
              <p:ext uri="{D42A27DB-BD31-4B8C-83A1-F6EECF244321}">
                <p14:modId xmlns:p14="http://schemas.microsoft.com/office/powerpoint/2010/main" val="2517107361"/>
              </p:ext>
            </p:extLst>
          </p:nvPr>
        </p:nvGraphicFramePr>
        <p:xfrm>
          <a:off x="23545800" y="9618786"/>
          <a:ext cx="7315200" cy="4419599"/>
        </p:xfrm>
        <a:graphic>
          <a:graphicData uri="http://schemas.openxmlformats.org/drawingml/2006/chart">
            <c:chart xmlns:c="http://schemas.openxmlformats.org/drawingml/2006/chart" xmlns:r="http://schemas.openxmlformats.org/officeDocument/2006/relationships" r:id="rId4"/>
          </a:graphicData>
        </a:graphic>
      </p:graphicFrame>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762"/>
            <a:ext cx="5638800" cy="505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6"/>
          <a:stretch>
            <a:fillRect/>
          </a:stretch>
        </p:blipFill>
        <p:spPr>
          <a:xfrm>
            <a:off x="39166800" y="4762"/>
            <a:ext cx="4724400" cy="5053398"/>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3125784481"/>
              </p:ext>
            </p:extLst>
          </p:nvPr>
        </p:nvGraphicFramePr>
        <p:xfrm>
          <a:off x="9428496" y="6934200"/>
          <a:ext cx="11810073" cy="11942884"/>
        </p:xfrm>
        <a:graphic>
          <a:graphicData uri="http://schemas.openxmlformats.org/drawingml/2006/table">
            <a:tbl>
              <a:tblPr firstRow="1" firstCol="1" bandRow="1">
                <a:tableStyleId>{5C22544A-7EE6-4342-B048-85BDC9FD1C3A}</a:tableStyleId>
              </a:tblPr>
              <a:tblGrid>
                <a:gridCol w="2894407"/>
                <a:gridCol w="5459253"/>
                <a:gridCol w="3456413"/>
              </a:tblGrid>
              <a:tr h="1580596">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Variables </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Responses</a:t>
                      </a:r>
                    </a:p>
                  </a:txBody>
                  <a:tcPr marL="68580" marR="68580" marT="0" marB="0"/>
                </a:tc>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Proportion</a:t>
                      </a:r>
                    </a:p>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N (%)</a:t>
                      </a:r>
                    </a:p>
                  </a:txBody>
                  <a:tcPr marL="68580" marR="68580" marT="0" marB="0"/>
                </a:tc>
              </a:tr>
              <a:tr h="2260147">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Frequency of walks a day</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6 or more per week</a:t>
                      </a:r>
                    </a:p>
                  </a:txBody>
                  <a:tcPr marL="68580" marR="68580" marT="0" marB="0"/>
                </a:tc>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135 (53.6)</a:t>
                      </a:r>
                    </a:p>
                  </a:txBody>
                  <a:tcPr marL="68580" marR="68580" marT="0" marB="0"/>
                </a:tc>
              </a:tr>
              <a:tr h="736558">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4-5 per week</a:t>
                      </a:r>
                    </a:p>
                  </a:txBody>
                  <a:tcPr marL="68580" marR="68580" marT="0" marB="0"/>
                </a:tc>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55 (21.8)</a:t>
                      </a:r>
                    </a:p>
                  </a:txBody>
                  <a:tcPr marL="68580" marR="68580" marT="0" marB="0"/>
                </a:tc>
              </a:tr>
              <a:tr h="736558">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2-3 per week</a:t>
                      </a:r>
                    </a:p>
                  </a:txBody>
                  <a:tcPr marL="68580" marR="68580" marT="0" marB="0"/>
                </a:tc>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37 (14.7)</a:t>
                      </a:r>
                    </a:p>
                  </a:txBody>
                  <a:tcPr marL="68580" marR="68580" marT="0" marB="0"/>
                </a:tc>
              </a:tr>
              <a:tr h="736558">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1 per week</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25 (9.9)</a:t>
                      </a:r>
                    </a:p>
                  </a:txBody>
                  <a:tcPr marL="68580" marR="68580" marT="0" marB="0"/>
                </a:tc>
              </a:tr>
              <a:tr h="1473117">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Do you exercise</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No</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104 (41.3)</a:t>
                      </a:r>
                    </a:p>
                  </a:txBody>
                  <a:tcPr marL="68580" marR="68580" marT="0" marB="0"/>
                </a:tc>
              </a:tr>
              <a:tr h="736558">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nchor="ctr"/>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Yes</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148 (58.7)</a:t>
                      </a:r>
                    </a:p>
                  </a:txBody>
                  <a:tcPr marL="68580" marR="68580" marT="0" marB="0"/>
                </a:tc>
              </a:tr>
              <a:tr h="1473117">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Physical activity</a:t>
                      </a:r>
                    </a:p>
                  </a:txBody>
                  <a:tcPr marL="68580" marR="68580" marT="0" marB="0" anchor="ctr"/>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vigorous intensity</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94 (37.3)</a:t>
                      </a:r>
                    </a:p>
                  </a:txBody>
                  <a:tcPr marL="68580" marR="68580" marT="0" marB="0"/>
                </a:tc>
              </a:tr>
              <a:tr h="736558">
                <a:tc>
                  <a:txBody>
                    <a:bodyPr/>
                    <a:lstStyle/>
                    <a:p>
                      <a:pPr indent="226695"/>
                      <a:endParaRPr lang="en-ZA" sz="24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moderate intensity</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54 (21.4)</a:t>
                      </a:r>
                    </a:p>
                  </a:txBody>
                  <a:tcPr marL="68580" marR="68580" marT="0" marB="0"/>
                </a:tc>
              </a:tr>
              <a:tr h="1473117">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 </a:t>
                      </a:r>
                    </a:p>
                  </a:txBody>
                  <a:tcPr marL="68580" marR="68580" marT="0" marB="0"/>
                </a:tc>
                <a:tc>
                  <a:txBody>
                    <a:bodyPr/>
                    <a:lstStyle/>
                    <a:p>
                      <a:pPr indent="226695">
                        <a:lnSpc>
                          <a:spcPct val="150000"/>
                        </a:lnSpc>
                        <a:spcBef>
                          <a:spcPts val="600"/>
                        </a:spcBef>
                        <a:spcAft>
                          <a:spcPts val="0"/>
                        </a:spcAft>
                      </a:pPr>
                      <a:r>
                        <a:rPr lang="en-ZA" sz="2400">
                          <a:effectLst/>
                          <a:latin typeface="Tahoma" panose="020B0604030504040204" pitchFamily="34" charset="0"/>
                          <a:ea typeface="Tahoma" panose="020B0604030504040204" pitchFamily="34" charset="0"/>
                          <a:cs typeface="Tahoma" panose="020B0604030504040204" pitchFamily="34" charset="0"/>
                        </a:rPr>
                        <a:t>not engaging in physical activity</a:t>
                      </a:r>
                    </a:p>
                  </a:txBody>
                  <a:tcPr marL="68580" marR="68580" marT="0" marB="0"/>
                </a:tc>
                <a:tc>
                  <a:txBody>
                    <a:bodyPr/>
                    <a:lstStyle/>
                    <a:p>
                      <a:pPr indent="226695">
                        <a:lnSpc>
                          <a:spcPct val="150000"/>
                        </a:lnSpc>
                        <a:spcBef>
                          <a:spcPts val="600"/>
                        </a:spcBef>
                        <a:spcAft>
                          <a:spcPts val="0"/>
                        </a:spcAft>
                      </a:pPr>
                      <a:r>
                        <a:rPr lang="en-ZA" sz="2400" dirty="0">
                          <a:effectLst/>
                          <a:latin typeface="Tahoma" panose="020B0604030504040204" pitchFamily="34" charset="0"/>
                          <a:ea typeface="Tahoma" panose="020B0604030504040204" pitchFamily="34" charset="0"/>
                          <a:cs typeface="Tahoma" panose="020B0604030504040204" pitchFamily="34" charset="0"/>
                        </a:rPr>
                        <a:t>105 (41.7)</a:t>
                      </a:r>
                    </a:p>
                  </a:txBody>
                  <a:tcPr marL="68580" marR="68580" marT="0" marB="0"/>
                </a:tc>
              </a:tr>
            </a:tbl>
          </a:graphicData>
        </a:graphic>
      </p:graphicFrame>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5005</TotalTime>
  <Words>546</Words>
  <Application>Microsoft Office PowerPoint</Application>
  <PresentationFormat>Custom</PresentationFormat>
  <Paragraphs>73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Tahoma</vt:lpstr>
      <vt:lpstr>Times New Roman</vt:lpstr>
      <vt:lpstr>Wingdings 3</vt:lpstr>
      <vt:lpstr>Ion Boardroom</vt:lpstr>
      <vt:lpstr>PowerPoint Presentation</vt:lpstr>
    </vt:vector>
  </TitlesOfParts>
  <Company>Graphicsland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scientific poster</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sinombe, gaonyadiwe  g.</cp:lastModifiedBy>
  <cp:revision>152</cp:revision>
  <cp:lastPrinted>1601-01-01T00:00:00Z</cp:lastPrinted>
  <dcterms:created xsi:type="dcterms:W3CDTF">2007-12-06T17:27:24Z</dcterms:created>
  <dcterms:modified xsi:type="dcterms:W3CDTF">2018-11-13T22:31:45Z</dcterms:modified>
  <cp:category>scientific poster 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TC010902991033</vt:lpwstr>
  </property>
</Properties>
</file>